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65" r:id="rId4"/>
    <p:sldId id="271" r:id="rId5"/>
    <p:sldId id="270" r:id="rId6"/>
    <p:sldId id="269" r:id="rId7"/>
    <p:sldId id="268" r:id="rId8"/>
    <p:sldId id="296" r:id="rId9"/>
    <p:sldId id="267" r:id="rId10"/>
    <p:sldId id="266" r:id="rId11"/>
    <p:sldId id="264" r:id="rId12"/>
    <p:sldId id="263" r:id="rId13"/>
    <p:sldId id="262" r:id="rId14"/>
    <p:sldId id="297" r:id="rId15"/>
    <p:sldId id="261" r:id="rId16"/>
    <p:sldId id="260" r:id="rId17"/>
    <p:sldId id="259" r:id="rId18"/>
    <p:sldId id="258" r:id="rId19"/>
    <p:sldId id="273" r:id="rId20"/>
    <p:sldId id="277" r:id="rId21"/>
    <p:sldId id="276" r:id="rId22"/>
    <p:sldId id="275" r:id="rId23"/>
    <p:sldId id="274" r:id="rId24"/>
    <p:sldId id="272" r:id="rId25"/>
    <p:sldId id="278" r:id="rId26"/>
    <p:sldId id="288" r:id="rId27"/>
    <p:sldId id="287" r:id="rId28"/>
    <p:sldId id="286" r:id="rId29"/>
    <p:sldId id="285" r:id="rId30"/>
    <p:sldId id="284" r:id="rId31"/>
    <p:sldId id="283" r:id="rId32"/>
    <p:sldId id="282" r:id="rId33"/>
    <p:sldId id="281" r:id="rId34"/>
    <p:sldId id="280" r:id="rId35"/>
    <p:sldId id="279" r:id="rId36"/>
    <p:sldId id="289" r:id="rId37"/>
    <p:sldId id="295" r:id="rId38"/>
    <p:sldId id="294" r:id="rId39"/>
    <p:sldId id="293" r:id="rId40"/>
    <p:sldId id="292" r:id="rId41"/>
    <p:sldId id="291" r:id="rId42"/>
    <p:sldId id="29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AE0C36-7FBA-4081-859F-F6A3C3E61F33}" v="39" dt="2021-04-23T14:54:32.5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9" autoAdjust="0"/>
    <p:restoredTop sz="94660"/>
  </p:normalViewPr>
  <p:slideViewPr>
    <p:cSldViewPr snapToGrid="0">
      <p:cViewPr varScale="1">
        <p:scale>
          <a:sx n="72" d="100"/>
          <a:sy n="72" d="100"/>
        </p:scale>
        <p:origin x="6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icah N" userId="ad60658a40bece71" providerId="LiveId" clId="{4BAE0C36-7FBA-4081-859F-F6A3C3E61F33}"/>
    <pc:docChg chg="undo custSel addSld modSld">
      <pc:chgData name="Monicah N" userId="ad60658a40bece71" providerId="LiveId" clId="{4BAE0C36-7FBA-4081-859F-F6A3C3E61F33}" dt="2021-04-23T14:58:17.091" v="4247" actId="20577"/>
      <pc:docMkLst>
        <pc:docMk/>
      </pc:docMkLst>
      <pc:sldChg chg="addSp modSp mod">
        <pc:chgData name="Monicah N" userId="ad60658a40bece71" providerId="LiveId" clId="{4BAE0C36-7FBA-4081-859F-F6A3C3E61F33}" dt="2021-04-22T11:38:23.497" v="3" actId="14100"/>
        <pc:sldMkLst>
          <pc:docMk/>
          <pc:sldMk cId="3346650753" sldId="256"/>
        </pc:sldMkLst>
        <pc:picChg chg="add mod">
          <ac:chgData name="Monicah N" userId="ad60658a40bece71" providerId="LiveId" clId="{4BAE0C36-7FBA-4081-859F-F6A3C3E61F33}" dt="2021-04-22T11:38:23.497" v="3" actId="14100"/>
          <ac:picMkLst>
            <pc:docMk/>
            <pc:sldMk cId="3346650753" sldId="256"/>
            <ac:picMk id="5" creationId="{63DC22D4-F32F-40E9-B240-0A1EFF5A71CD}"/>
          </ac:picMkLst>
        </pc:picChg>
      </pc:sldChg>
      <pc:sldChg chg="addSp delSp modSp mod setBg addAnim delAnim">
        <pc:chgData name="Monicah N" userId="ad60658a40bece71" providerId="LiveId" clId="{4BAE0C36-7FBA-4081-859F-F6A3C3E61F33}" dt="2021-04-22T11:42:05.257" v="41" actId="26606"/>
        <pc:sldMkLst>
          <pc:docMk/>
          <pc:sldMk cId="879792690" sldId="257"/>
        </pc:sldMkLst>
        <pc:spChg chg="add mod">
          <ac:chgData name="Monicah N" userId="ad60658a40bece71" providerId="LiveId" clId="{4BAE0C36-7FBA-4081-859F-F6A3C3E61F33}" dt="2021-04-22T11:42:05.257" v="41" actId="26606"/>
          <ac:spMkLst>
            <pc:docMk/>
            <pc:sldMk cId="879792690" sldId="257"/>
            <ac:spMk id="2" creationId="{E4EA59C5-30C5-4D1E-957A-F24AFFBD98CB}"/>
          </ac:spMkLst>
        </pc:spChg>
        <pc:spChg chg="add del">
          <ac:chgData name="Monicah N" userId="ad60658a40bece71" providerId="LiveId" clId="{4BAE0C36-7FBA-4081-859F-F6A3C3E61F33}" dt="2021-04-22T11:42:05.257" v="41" actId="26606"/>
          <ac:spMkLst>
            <pc:docMk/>
            <pc:sldMk cId="879792690" sldId="257"/>
            <ac:spMk id="7" creationId="{FFD48BC7-DC40-47DE-87EE-9F4B6ECB9ABB}"/>
          </ac:spMkLst>
        </pc:spChg>
        <pc:spChg chg="add del">
          <ac:chgData name="Monicah N" userId="ad60658a40bece71" providerId="LiveId" clId="{4BAE0C36-7FBA-4081-859F-F6A3C3E61F33}" dt="2021-04-22T11:42:05.257" v="41" actId="26606"/>
          <ac:spMkLst>
            <pc:docMk/>
            <pc:sldMk cId="879792690" sldId="257"/>
            <ac:spMk id="9" creationId="{E502BBC7-2C76-46F3-BC24-5985BC13DB88}"/>
          </ac:spMkLst>
        </pc:spChg>
        <pc:spChg chg="add del">
          <ac:chgData name="Monicah N" userId="ad60658a40bece71" providerId="LiveId" clId="{4BAE0C36-7FBA-4081-859F-F6A3C3E61F33}" dt="2021-04-22T11:42:05.257" v="41" actId="26606"/>
          <ac:spMkLst>
            <pc:docMk/>
            <pc:sldMk cId="879792690" sldId="257"/>
            <ac:spMk id="11" creationId="{C7F28D52-2A5F-4D23-81AE-7CB8B591C7AF}"/>
          </ac:spMkLst>
        </pc:spChg>
        <pc:spChg chg="add del">
          <ac:chgData name="Monicah N" userId="ad60658a40bece71" providerId="LiveId" clId="{4BAE0C36-7FBA-4081-859F-F6A3C3E61F33}" dt="2021-04-22T11:42:05.257" v="41" actId="26606"/>
          <ac:spMkLst>
            <pc:docMk/>
            <pc:sldMk cId="879792690" sldId="257"/>
            <ac:spMk id="13" creationId="{3629484E-3792-4B3D-89AD-7C8A1ED0E0D4}"/>
          </ac:spMkLst>
        </pc:spChg>
        <pc:spChg chg="add del">
          <ac:chgData name="Monicah N" userId="ad60658a40bece71" providerId="LiveId" clId="{4BAE0C36-7FBA-4081-859F-F6A3C3E61F33}" dt="2021-04-22T11:42:05.257" v="41" actId="26606"/>
          <ac:spMkLst>
            <pc:docMk/>
            <pc:sldMk cId="879792690" sldId="257"/>
            <ac:spMk id="18" creationId="{32E62931-8EB4-42BB-BAAB-D8757BE66D8E}"/>
          </ac:spMkLst>
        </pc:spChg>
        <pc:picChg chg="add mod">
          <ac:chgData name="Monicah N" userId="ad60658a40bece71" providerId="LiveId" clId="{4BAE0C36-7FBA-4081-859F-F6A3C3E61F33}" dt="2021-04-22T11:42:05.257" v="41" actId="26606"/>
          <ac:picMkLst>
            <pc:docMk/>
            <pc:sldMk cId="879792690" sldId="257"/>
            <ac:picMk id="4" creationId="{F72DE19D-4FBE-4A32-B164-2C26BC0C2530}"/>
          </ac:picMkLst>
        </pc:picChg>
      </pc:sldChg>
      <pc:sldChg chg="addSp delSp modSp mod">
        <pc:chgData name="Monicah N" userId="ad60658a40bece71" providerId="LiveId" clId="{4BAE0C36-7FBA-4081-859F-F6A3C3E61F33}" dt="2021-04-23T14:43:31.223" v="3900" actId="14100"/>
        <pc:sldMkLst>
          <pc:docMk/>
          <pc:sldMk cId="3590875121" sldId="258"/>
        </pc:sldMkLst>
        <pc:picChg chg="add del mod">
          <ac:chgData name="Monicah N" userId="ad60658a40bece71" providerId="LiveId" clId="{4BAE0C36-7FBA-4081-859F-F6A3C3E61F33}" dt="2021-04-23T14:43:18.778" v="3895" actId="478"/>
          <ac:picMkLst>
            <pc:docMk/>
            <pc:sldMk cId="3590875121" sldId="258"/>
            <ac:picMk id="3" creationId="{433F3E46-2597-4B25-9FD9-D6CC6AC58214}"/>
          </ac:picMkLst>
        </pc:picChg>
        <pc:picChg chg="add mod">
          <ac:chgData name="Monicah N" userId="ad60658a40bece71" providerId="LiveId" clId="{4BAE0C36-7FBA-4081-859F-F6A3C3E61F33}" dt="2021-04-23T14:43:31.223" v="3900" actId="14100"/>
          <ac:picMkLst>
            <pc:docMk/>
            <pc:sldMk cId="3590875121" sldId="258"/>
            <ac:picMk id="4" creationId="{3B0AD85B-AAD9-4110-B743-F777CDFEBBF5}"/>
          </ac:picMkLst>
        </pc:picChg>
      </pc:sldChg>
      <pc:sldChg chg="addSp modSp mod">
        <pc:chgData name="Monicah N" userId="ad60658a40bece71" providerId="LiveId" clId="{4BAE0C36-7FBA-4081-859F-F6A3C3E61F33}" dt="2021-04-23T14:42:03.530" v="3894" actId="1036"/>
        <pc:sldMkLst>
          <pc:docMk/>
          <pc:sldMk cId="305437044" sldId="259"/>
        </pc:sldMkLst>
        <pc:spChg chg="add mod">
          <ac:chgData name="Monicah N" userId="ad60658a40bece71" providerId="LiveId" clId="{4BAE0C36-7FBA-4081-859F-F6A3C3E61F33}" dt="2021-04-22T12:41:52.535" v="1552" actId="1076"/>
          <ac:spMkLst>
            <pc:docMk/>
            <pc:sldMk cId="305437044" sldId="259"/>
            <ac:spMk id="4" creationId="{29EC8DE7-9EBE-4052-86A9-16DB883A7ECD}"/>
          </ac:spMkLst>
        </pc:spChg>
        <pc:picChg chg="add mod">
          <ac:chgData name="Monicah N" userId="ad60658a40bece71" providerId="LiveId" clId="{4BAE0C36-7FBA-4081-859F-F6A3C3E61F33}" dt="2021-04-23T14:42:03.530" v="3894" actId="1036"/>
          <ac:picMkLst>
            <pc:docMk/>
            <pc:sldMk cId="305437044" sldId="259"/>
            <ac:picMk id="3" creationId="{977FA920-B070-4A1B-8DBA-A415EF62D287}"/>
          </ac:picMkLst>
        </pc:picChg>
      </pc:sldChg>
      <pc:sldChg chg="addSp modSp mod">
        <pc:chgData name="Monicah N" userId="ad60658a40bece71" providerId="LiveId" clId="{4BAE0C36-7FBA-4081-859F-F6A3C3E61F33}" dt="2021-04-22T12:38:50.479" v="1394" actId="14100"/>
        <pc:sldMkLst>
          <pc:docMk/>
          <pc:sldMk cId="2599442334" sldId="260"/>
        </pc:sldMkLst>
        <pc:picChg chg="add mod">
          <ac:chgData name="Monicah N" userId="ad60658a40bece71" providerId="LiveId" clId="{4BAE0C36-7FBA-4081-859F-F6A3C3E61F33}" dt="2021-04-22T12:38:50.479" v="1394" actId="14100"/>
          <ac:picMkLst>
            <pc:docMk/>
            <pc:sldMk cId="2599442334" sldId="260"/>
            <ac:picMk id="3" creationId="{E75067CB-F746-4EFB-96BA-CECD01FBEABF}"/>
          </ac:picMkLst>
        </pc:picChg>
      </pc:sldChg>
      <pc:sldChg chg="addSp delSp modSp mod">
        <pc:chgData name="Monicah N" userId="ad60658a40bece71" providerId="LiveId" clId="{4BAE0C36-7FBA-4081-859F-F6A3C3E61F33}" dt="2021-04-23T14:55:42.291" v="4239" actId="20577"/>
        <pc:sldMkLst>
          <pc:docMk/>
          <pc:sldMk cId="1117621053" sldId="261"/>
        </pc:sldMkLst>
        <pc:spChg chg="add del mod">
          <ac:chgData name="Monicah N" userId="ad60658a40bece71" providerId="LiveId" clId="{4BAE0C36-7FBA-4081-859F-F6A3C3E61F33}" dt="2021-04-22T13:08:18.771" v="2313"/>
          <ac:spMkLst>
            <pc:docMk/>
            <pc:sldMk cId="1117621053" sldId="261"/>
            <ac:spMk id="6" creationId="{0775EC92-35F0-49EF-AA9A-F77A1680A240}"/>
          </ac:spMkLst>
        </pc:spChg>
        <pc:spChg chg="add mod">
          <ac:chgData name="Monicah N" userId="ad60658a40bece71" providerId="LiveId" clId="{4BAE0C36-7FBA-4081-859F-F6A3C3E61F33}" dt="2021-04-23T14:55:42.291" v="4239" actId="20577"/>
          <ac:spMkLst>
            <pc:docMk/>
            <pc:sldMk cId="1117621053" sldId="261"/>
            <ac:spMk id="7" creationId="{2A1E9AFF-A96F-4722-BDBF-B25C4EC4FB3A}"/>
          </ac:spMkLst>
        </pc:spChg>
        <pc:picChg chg="add del">
          <ac:chgData name="Monicah N" userId="ad60658a40bece71" providerId="LiveId" clId="{4BAE0C36-7FBA-4081-859F-F6A3C3E61F33}" dt="2021-04-22T12:37:47.946" v="1385" actId="478"/>
          <ac:picMkLst>
            <pc:docMk/>
            <pc:sldMk cId="1117621053" sldId="261"/>
            <ac:picMk id="3" creationId="{94E54DDA-88A0-4010-ACD1-E9BF1538D99A}"/>
          </ac:picMkLst>
        </pc:picChg>
        <pc:picChg chg="add mod">
          <ac:chgData name="Monicah N" userId="ad60658a40bece71" providerId="LiveId" clId="{4BAE0C36-7FBA-4081-859F-F6A3C3E61F33}" dt="2021-04-22T12:37:56.842" v="1389" actId="14100"/>
          <ac:picMkLst>
            <pc:docMk/>
            <pc:sldMk cId="1117621053" sldId="261"/>
            <ac:picMk id="5" creationId="{EC897EA8-DC43-414E-A78C-17521504064C}"/>
          </ac:picMkLst>
        </pc:picChg>
      </pc:sldChg>
      <pc:sldChg chg="addSp modSp mod">
        <pc:chgData name="Monicah N" userId="ad60658a40bece71" providerId="LiveId" clId="{4BAE0C36-7FBA-4081-859F-F6A3C3E61F33}" dt="2021-04-22T13:06:47.890" v="2198" actId="1076"/>
        <pc:sldMkLst>
          <pc:docMk/>
          <pc:sldMk cId="3413429851" sldId="262"/>
        </pc:sldMkLst>
        <pc:spChg chg="add mod">
          <ac:chgData name="Monicah N" userId="ad60658a40bece71" providerId="LiveId" clId="{4BAE0C36-7FBA-4081-859F-F6A3C3E61F33}" dt="2021-04-22T12:31:52.306" v="1339"/>
          <ac:spMkLst>
            <pc:docMk/>
            <pc:sldMk cId="3413429851" sldId="262"/>
            <ac:spMk id="2" creationId="{AF838FC1-7D2D-49D9-8EC3-1CDF0B891C79}"/>
          </ac:spMkLst>
        </pc:spChg>
        <pc:spChg chg="add mod">
          <ac:chgData name="Monicah N" userId="ad60658a40bece71" providerId="LiveId" clId="{4BAE0C36-7FBA-4081-859F-F6A3C3E61F33}" dt="2021-04-22T13:06:40.958" v="2197" actId="20577"/>
          <ac:spMkLst>
            <pc:docMk/>
            <pc:sldMk cId="3413429851" sldId="262"/>
            <ac:spMk id="3" creationId="{3F6E333C-1119-4B72-BAD7-9C7B2A8AB218}"/>
          </ac:spMkLst>
        </pc:spChg>
        <pc:picChg chg="add mod">
          <ac:chgData name="Monicah N" userId="ad60658a40bece71" providerId="LiveId" clId="{4BAE0C36-7FBA-4081-859F-F6A3C3E61F33}" dt="2021-04-22T12:33:51.342" v="1365" actId="1076"/>
          <ac:picMkLst>
            <pc:docMk/>
            <pc:sldMk cId="3413429851" sldId="262"/>
            <ac:picMk id="5" creationId="{3CB630C7-8CD3-4ACE-A1F3-F32AEDDBBDBC}"/>
          </ac:picMkLst>
        </pc:picChg>
        <pc:picChg chg="add mod">
          <ac:chgData name="Monicah N" userId="ad60658a40bece71" providerId="LiveId" clId="{4BAE0C36-7FBA-4081-859F-F6A3C3E61F33}" dt="2021-04-22T13:06:47.890" v="2198" actId="1076"/>
          <ac:picMkLst>
            <pc:docMk/>
            <pc:sldMk cId="3413429851" sldId="262"/>
            <ac:picMk id="7" creationId="{00C657EE-D5A4-45C5-986E-6DB5DE44AD88}"/>
          </ac:picMkLst>
        </pc:picChg>
      </pc:sldChg>
      <pc:sldChg chg="addSp delSp modSp mod">
        <pc:chgData name="Monicah N" userId="ad60658a40bece71" providerId="LiveId" clId="{4BAE0C36-7FBA-4081-859F-F6A3C3E61F33}" dt="2021-04-23T14:39:19.019" v="3892" actId="1076"/>
        <pc:sldMkLst>
          <pc:docMk/>
          <pc:sldMk cId="4169514385" sldId="263"/>
        </pc:sldMkLst>
        <pc:spChg chg="add mod">
          <ac:chgData name="Monicah N" userId="ad60658a40bece71" providerId="LiveId" clId="{4BAE0C36-7FBA-4081-859F-F6A3C3E61F33}" dt="2021-04-23T14:39:06.072" v="3891" actId="20577"/>
          <ac:spMkLst>
            <pc:docMk/>
            <pc:sldMk cId="4169514385" sldId="263"/>
            <ac:spMk id="2" creationId="{7702162F-A32D-4CBD-B482-FDB48FA8A297}"/>
          </ac:spMkLst>
        </pc:spChg>
        <pc:picChg chg="add del mod">
          <ac:chgData name="Monicah N" userId="ad60658a40bece71" providerId="LiveId" clId="{4BAE0C36-7FBA-4081-859F-F6A3C3E61F33}" dt="2021-04-23T14:37:05.045" v="3869" actId="478"/>
          <ac:picMkLst>
            <pc:docMk/>
            <pc:sldMk cId="4169514385" sldId="263"/>
            <ac:picMk id="3" creationId="{AA5D4C21-F394-44A4-8D44-8F183A3AAAE5}"/>
          </ac:picMkLst>
        </pc:picChg>
        <pc:picChg chg="add del mod">
          <ac:chgData name="Monicah N" userId="ad60658a40bece71" providerId="LiveId" clId="{4BAE0C36-7FBA-4081-859F-F6A3C3E61F33}" dt="2021-04-23T14:38:02.411" v="3874" actId="478"/>
          <ac:picMkLst>
            <pc:docMk/>
            <pc:sldMk cId="4169514385" sldId="263"/>
            <ac:picMk id="5" creationId="{5E6C578C-01C6-487C-83B7-9FB237C99050}"/>
          </ac:picMkLst>
        </pc:picChg>
        <pc:picChg chg="add mod">
          <ac:chgData name="Monicah N" userId="ad60658a40bece71" providerId="LiveId" clId="{4BAE0C36-7FBA-4081-859F-F6A3C3E61F33}" dt="2021-04-23T14:39:19.019" v="3892" actId="1076"/>
          <ac:picMkLst>
            <pc:docMk/>
            <pc:sldMk cId="4169514385" sldId="263"/>
            <ac:picMk id="7" creationId="{BBF7A2C2-C6C5-4390-A86A-751118F0877F}"/>
          </ac:picMkLst>
        </pc:picChg>
      </pc:sldChg>
      <pc:sldChg chg="addSp delSp modSp mod">
        <pc:chgData name="Monicah N" userId="ad60658a40bece71" providerId="LiveId" clId="{4BAE0C36-7FBA-4081-859F-F6A3C3E61F33}" dt="2021-04-23T14:32:48.923" v="3770" actId="14100"/>
        <pc:sldMkLst>
          <pc:docMk/>
          <pc:sldMk cId="1117957978" sldId="264"/>
        </pc:sldMkLst>
        <pc:picChg chg="add del mod">
          <ac:chgData name="Monicah N" userId="ad60658a40bece71" providerId="LiveId" clId="{4BAE0C36-7FBA-4081-859F-F6A3C3E61F33}" dt="2021-04-23T14:32:38.559" v="3766" actId="478"/>
          <ac:picMkLst>
            <pc:docMk/>
            <pc:sldMk cId="1117957978" sldId="264"/>
            <ac:picMk id="2" creationId="{4DD9277B-1EB2-476E-B320-C21A5BD9C0F5}"/>
          </ac:picMkLst>
        </pc:picChg>
        <pc:picChg chg="add mod">
          <ac:chgData name="Monicah N" userId="ad60658a40bece71" providerId="LiveId" clId="{4BAE0C36-7FBA-4081-859F-F6A3C3E61F33}" dt="2021-04-23T14:32:48.923" v="3770" actId="14100"/>
          <ac:picMkLst>
            <pc:docMk/>
            <pc:sldMk cId="1117957978" sldId="264"/>
            <ac:picMk id="4" creationId="{29997186-3395-4A0E-85AD-62439AE44619}"/>
          </ac:picMkLst>
        </pc:picChg>
      </pc:sldChg>
      <pc:sldChg chg="addSp delSp modSp mod">
        <pc:chgData name="Monicah N" userId="ad60658a40bece71" providerId="LiveId" clId="{4BAE0C36-7FBA-4081-859F-F6A3C3E61F33}" dt="2021-04-22T11:59:00.944" v="716" actId="255"/>
        <pc:sldMkLst>
          <pc:docMk/>
          <pc:sldMk cId="2172027846" sldId="265"/>
        </pc:sldMkLst>
        <pc:spChg chg="add mod">
          <ac:chgData name="Monicah N" userId="ad60658a40bece71" providerId="LiveId" clId="{4BAE0C36-7FBA-4081-859F-F6A3C3E61F33}" dt="2021-04-22T11:59:00.944" v="716" actId="255"/>
          <ac:spMkLst>
            <pc:docMk/>
            <pc:sldMk cId="2172027846" sldId="265"/>
            <ac:spMk id="2" creationId="{2DCD092A-8544-40D5-919B-5B425210DCC6}"/>
          </ac:spMkLst>
        </pc:spChg>
        <pc:spChg chg="add mod">
          <ac:chgData name="Monicah N" userId="ad60658a40bece71" providerId="LiveId" clId="{4BAE0C36-7FBA-4081-859F-F6A3C3E61F33}" dt="2021-04-22T11:58:28.326" v="704" actId="20577"/>
          <ac:spMkLst>
            <pc:docMk/>
            <pc:sldMk cId="2172027846" sldId="265"/>
            <ac:spMk id="3" creationId="{6BB65492-1D12-4BC0-9E34-F1B369051287}"/>
          </ac:spMkLst>
        </pc:spChg>
        <pc:picChg chg="add del mod">
          <ac:chgData name="Monicah N" userId="ad60658a40bece71" providerId="LiveId" clId="{4BAE0C36-7FBA-4081-859F-F6A3C3E61F33}" dt="2021-04-22T11:49:31.236" v="316" actId="478"/>
          <ac:picMkLst>
            <pc:docMk/>
            <pc:sldMk cId="2172027846" sldId="265"/>
            <ac:picMk id="5" creationId="{280A3E41-9EE7-4FD3-808C-7A6D618A6947}"/>
          </ac:picMkLst>
        </pc:picChg>
        <pc:picChg chg="add mod">
          <ac:chgData name="Monicah N" userId="ad60658a40bece71" providerId="LiveId" clId="{4BAE0C36-7FBA-4081-859F-F6A3C3E61F33}" dt="2021-04-22T11:58:33.659" v="705" actId="1076"/>
          <ac:picMkLst>
            <pc:docMk/>
            <pc:sldMk cId="2172027846" sldId="265"/>
            <ac:picMk id="7" creationId="{F23945C3-6A7C-4366-B886-2565226BD9E5}"/>
          </ac:picMkLst>
        </pc:picChg>
        <pc:picChg chg="add mod">
          <ac:chgData name="Monicah N" userId="ad60658a40bece71" providerId="LiveId" clId="{4BAE0C36-7FBA-4081-859F-F6A3C3E61F33}" dt="2021-04-22T11:58:38.094" v="706" actId="1076"/>
          <ac:picMkLst>
            <pc:docMk/>
            <pc:sldMk cId="2172027846" sldId="265"/>
            <ac:picMk id="9" creationId="{3FF74F6B-8B3D-41D1-BD55-E7F48DCFC9A8}"/>
          </ac:picMkLst>
        </pc:picChg>
        <pc:picChg chg="add del mod">
          <ac:chgData name="Monicah N" userId="ad60658a40bece71" providerId="LiveId" clId="{4BAE0C36-7FBA-4081-859F-F6A3C3E61F33}" dt="2021-04-22T11:55:36.280" v="547" actId="478"/>
          <ac:picMkLst>
            <pc:docMk/>
            <pc:sldMk cId="2172027846" sldId="265"/>
            <ac:picMk id="11" creationId="{359896E8-3204-490D-B2E8-85B54EC73CFC}"/>
          </ac:picMkLst>
        </pc:picChg>
        <pc:picChg chg="add del mod">
          <ac:chgData name="Monicah N" userId="ad60658a40bece71" providerId="LiveId" clId="{4BAE0C36-7FBA-4081-859F-F6A3C3E61F33}" dt="2021-04-22T11:56:43.145" v="653" actId="478"/>
          <ac:picMkLst>
            <pc:docMk/>
            <pc:sldMk cId="2172027846" sldId="265"/>
            <ac:picMk id="13" creationId="{660D6B1C-E7C3-49BF-BD4C-286D788D4089}"/>
          </ac:picMkLst>
        </pc:picChg>
      </pc:sldChg>
      <pc:sldChg chg="addSp delSp modSp mod">
        <pc:chgData name="Monicah N" userId="ad60658a40bece71" providerId="LiveId" clId="{4BAE0C36-7FBA-4081-859F-F6A3C3E61F33}" dt="2021-04-23T14:31:09.087" v="3763" actId="20577"/>
        <pc:sldMkLst>
          <pc:docMk/>
          <pc:sldMk cId="4207358483" sldId="266"/>
        </pc:sldMkLst>
        <pc:spChg chg="add mod">
          <ac:chgData name="Monicah N" userId="ad60658a40bece71" providerId="LiveId" clId="{4BAE0C36-7FBA-4081-859F-F6A3C3E61F33}" dt="2021-04-23T14:31:09.087" v="3763" actId="20577"/>
          <ac:spMkLst>
            <pc:docMk/>
            <pc:sldMk cId="4207358483" sldId="266"/>
            <ac:spMk id="2" creationId="{57E549E2-99CB-4409-87FA-F0C2ED25E755}"/>
          </ac:spMkLst>
        </pc:spChg>
        <pc:picChg chg="add mod">
          <ac:chgData name="Monicah N" userId="ad60658a40bece71" providerId="LiveId" clId="{4BAE0C36-7FBA-4081-859F-F6A3C3E61F33}" dt="2021-04-23T14:30:57.392" v="3752" actId="14100"/>
          <ac:picMkLst>
            <pc:docMk/>
            <pc:sldMk cId="4207358483" sldId="266"/>
            <ac:picMk id="4" creationId="{F9A9979B-408B-464A-8126-29B13B3661FE}"/>
          </ac:picMkLst>
        </pc:picChg>
        <pc:picChg chg="add del mod">
          <ac:chgData name="Monicah N" userId="ad60658a40bece71" providerId="LiveId" clId="{4BAE0C36-7FBA-4081-859F-F6A3C3E61F33}" dt="2021-04-22T12:31:14.112" v="1333" actId="478"/>
          <ac:picMkLst>
            <pc:docMk/>
            <pc:sldMk cId="4207358483" sldId="266"/>
            <ac:picMk id="6" creationId="{C9EB2CB2-7B28-4025-AB61-B858194A94BD}"/>
          </ac:picMkLst>
        </pc:picChg>
      </pc:sldChg>
      <pc:sldChg chg="addSp modSp mod setBg">
        <pc:chgData name="Monicah N" userId="ad60658a40bece71" providerId="LiveId" clId="{4BAE0C36-7FBA-4081-859F-F6A3C3E61F33}" dt="2021-04-22T12:23:19.895" v="1113" actId="26606"/>
        <pc:sldMkLst>
          <pc:docMk/>
          <pc:sldMk cId="360640065" sldId="267"/>
        </pc:sldMkLst>
        <pc:spChg chg="add mod">
          <ac:chgData name="Monicah N" userId="ad60658a40bece71" providerId="LiveId" clId="{4BAE0C36-7FBA-4081-859F-F6A3C3E61F33}" dt="2021-04-22T12:23:19.895" v="1113" actId="26606"/>
          <ac:spMkLst>
            <pc:docMk/>
            <pc:sldMk cId="360640065" sldId="267"/>
            <ac:spMk id="2" creationId="{32C74209-AA6D-4A38-A560-9D1F315CBFCA}"/>
          </ac:spMkLst>
        </pc:spChg>
        <pc:spChg chg="add">
          <ac:chgData name="Monicah N" userId="ad60658a40bece71" providerId="LiveId" clId="{4BAE0C36-7FBA-4081-859F-F6A3C3E61F33}" dt="2021-04-22T12:23:19.895" v="1113" actId="26606"/>
          <ac:spMkLst>
            <pc:docMk/>
            <pc:sldMk cId="360640065" sldId="267"/>
            <ac:spMk id="9" creationId="{3301E07F-4F79-4B58-8698-EF24DC1ECDBF}"/>
          </ac:spMkLst>
        </pc:spChg>
        <pc:spChg chg="add">
          <ac:chgData name="Monicah N" userId="ad60658a40bece71" providerId="LiveId" clId="{4BAE0C36-7FBA-4081-859F-F6A3C3E61F33}" dt="2021-04-22T12:23:19.895" v="1113" actId="26606"/>
          <ac:spMkLst>
            <pc:docMk/>
            <pc:sldMk cId="360640065" sldId="267"/>
            <ac:spMk id="11" creationId="{E58B2195-5055-402F-A3E7-53FF0E4980C3}"/>
          </ac:spMkLst>
        </pc:spChg>
        <pc:spChg chg="add">
          <ac:chgData name="Monicah N" userId="ad60658a40bece71" providerId="LiveId" clId="{4BAE0C36-7FBA-4081-859F-F6A3C3E61F33}" dt="2021-04-22T12:23:19.895" v="1113" actId="26606"/>
          <ac:spMkLst>
            <pc:docMk/>
            <pc:sldMk cId="360640065" sldId="267"/>
            <ac:spMk id="13" creationId="{9EE6F773-742A-491A-9A00-A2A150DF500A}"/>
          </ac:spMkLst>
        </pc:spChg>
        <pc:picChg chg="add mod">
          <ac:chgData name="Monicah N" userId="ad60658a40bece71" providerId="LiveId" clId="{4BAE0C36-7FBA-4081-859F-F6A3C3E61F33}" dt="2021-04-22T12:23:19.895" v="1113" actId="26606"/>
          <ac:picMkLst>
            <pc:docMk/>
            <pc:sldMk cId="360640065" sldId="267"/>
            <ac:picMk id="4" creationId="{6011ED3C-17BE-428C-9A43-082500A55AD2}"/>
          </ac:picMkLst>
        </pc:picChg>
      </pc:sldChg>
      <pc:sldChg chg="addSp modSp mod">
        <pc:chgData name="Monicah N" userId="ad60658a40bece71" providerId="LiveId" clId="{4BAE0C36-7FBA-4081-859F-F6A3C3E61F33}" dt="2021-04-23T14:22:24.208" v="3457" actId="113"/>
        <pc:sldMkLst>
          <pc:docMk/>
          <pc:sldMk cId="1416297979" sldId="268"/>
        </pc:sldMkLst>
        <pc:spChg chg="add mod">
          <ac:chgData name="Monicah N" userId="ad60658a40bece71" providerId="LiveId" clId="{4BAE0C36-7FBA-4081-859F-F6A3C3E61F33}" dt="2021-04-23T14:22:24.208" v="3457" actId="113"/>
          <ac:spMkLst>
            <pc:docMk/>
            <pc:sldMk cId="1416297979" sldId="268"/>
            <ac:spMk id="4" creationId="{C1BE4CD1-442C-4757-83F6-D4545FFB60B8}"/>
          </ac:spMkLst>
        </pc:spChg>
        <pc:picChg chg="add mod">
          <ac:chgData name="Monicah N" userId="ad60658a40bece71" providerId="LiveId" clId="{4BAE0C36-7FBA-4081-859F-F6A3C3E61F33}" dt="2021-04-22T12:20:25.359" v="1079" actId="1076"/>
          <ac:picMkLst>
            <pc:docMk/>
            <pc:sldMk cId="1416297979" sldId="268"/>
            <ac:picMk id="3" creationId="{0A6C64F4-78F1-4B80-B588-41E3BD46F456}"/>
          </ac:picMkLst>
        </pc:picChg>
        <pc:picChg chg="add mod">
          <ac:chgData name="Monicah N" userId="ad60658a40bece71" providerId="LiveId" clId="{4BAE0C36-7FBA-4081-859F-F6A3C3E61F33}" dt="2021-04-22T12:20:12.977" v="1077" actId="1076"/>
          <ac:picMkLst>
            <pc:docMk/>
            <pc:sldMk cId="1416297979" sldId="268"/>
            <ac:picMk id="6" creationId="{87824998-AAB7-4CF1-9369-999AA4FE8683}"/>
          </ac:picMkLst>
        </pc:picChg>
      </pc:sldChg>
      <pc:sldChg chg="addSp modSp mod">
        <pc:chgData name="Monicah N" userId="ad60658a40bece71" providerId="LiveId" clId="{4BAE0C36-7FBA-4081-859F-F6A3C3E61F33}" dt="2021-04-23T14:22:05.592" v="3456" actId="1076"/>
        <pc:sldMkLst>
          <pc:docMk/>
          <pc:sldMk cId="1073431002" sldId="269"/>
        </pc:sldMkLst>
        <pc:spChg chg="add mod">
          <ac:chgData name="Monicah N" userId="ad60658a40bece71" providerId="LiveId" clId="{4BAE0C36-7FBA-4081-859F-F6A3C3E61F33}" dt="2021-04-23T14:22:05.592" v="3456" actId="1076"/>
          <ac:spMkLst>
            <pc:docMk/>
            <pc:sldMk cId="1073431002" sldId="269"/>
            <ac:spMk id="2" creationId="{184E2ED1-FEA3-4BCC-B8DF-41BC6F09BF31}"/>
          </ac:spMkLst>
        </pc:spChg>
        <pc:picChg chg="add mod">
          <ac:chgData name="Monicah N" userId="ad60658a40bece71" providerId="LiveId" clId="{4BAE0C36-7FBA-4081-859F-F6A3C3E61F33}" dt="2021-04-22T12:15:42.427" v="885" actId="1076"/>
          <ac:picMkLst>
            <pc:docMk/>
            <pc:sldMk cId="1073431002" sldId="269"/>
            <ac:picMk id="4" creationId="{7BBAA1AD-A531-45C8-AB0E-8E214F62820C}"/>
          </ac:picMkLst>
        </pc:picChg>
      </pc:sldChg>
      <pc:sldChg chg="addSp delSp modSp mod">
        <pc:chgData name="Monicah N" userId="ad60658a40bece71" providerId="LiveId" clId="{4BAE0C36-7FBA-4081-859F-F6A3C3E61F33}" dt="2021-04-22T12:25:56.638" v="1311" actId="14100"/>
        <pc:sldMkLst>
          <pc:docMk/>
          <pc:sldMk cId="3158417657" sldId="270"/>
        </pc:sldMkLst>
        <pc:spChg chg="add del mod">
          <ac:chgData name="Monicah N" userId="ad60658a40bece71" providerId="LiveId" clId="{4BAE0C36-7FBA-4081-859F-F6A3C3E61F33}" dt="2021-04-22T12:24:47.962" v="1189"/>
          <ac:spMkLst>
            <pc:docMk/>
            <pc:sldMk cId="3158417657" sldId="270"/>
            <ac:spMk id="4" creationId="{3E9F7AF0-D175-4FE6-9327-22A6C2F7B8A1}"/>
          </ac:spMkLst>
        </pc:spChg>
        <pc:spChg chg="add mod">
          <ac:chgData name="Monicah N" userId="ad60658a40bece71" providerId="LiveId" clId="{4BAE0C36-7FBA-4081-859F-F6A3C3E61F33}" dt="2021-04-22T12:25:46.256" v="1309" actId="5793"/>
          <ac:spMkLst>
            <pc:docMk/>
            <pc:sldMk cId="3158417657" sldId="270"/>
            <ac:spMk id="5" creationId="{192448E8-3B97-4E75-9C4C-1B73AE7EBD85}"/>
          </ac:spMkLst>
        </pc:spChg>
        <pc:picChg chg="add mod">
          <ac:chgData name="Monicah N" userId="ad60658a40bece71" providerId="LiveId" clId="{4BAE0C36-7FBA-4081-859F-F6A3C3E61F33}" dt="2021-04-22T12:25:56.638" v="1311" actId="14100"/>
          <ac:picMkLst>
            <pc:docMk/>
            <pc:sldMk cId="3158417657" sldId="270"/>
            <ac:picMk id="3" creationId="{7BF386B1-8B71-4C16-9519-EC8A4CBC5D5B}"/>
          </ac:picMkLst>
        </pc:picChg>
      </pc:sldChg>
      <pc:sldChg chg="addSp modSp mod">
        <pc:chgData name="Monicah N" userId="ad60658a40bece71" providerId="LiveId" clId="{4BAE0C36-7FBA-4081-859F-F6A3C3E61F33}" dt="2021-04-22T11:56:36.557" v="652" actId="14100"/>
        <pc:sldMkLst>
          <pc:docMk/>
          <pc:sldMk cId="1018230343" sldId="271"/>
        </pc:sldMkLst>
        <pc:picChg chg="add mod">
          <ac:chgData name="Monicah N" userId="ad60658a40bece71" providerId="LiveId" clId="{4BAE0C36-7FBA-4081-859F-F6A3C3E61F33}" dt="2021-04-22T11:56:36.557" v="652" actId="14100"/>
          <ac:picMkLst>
            <pc:docMk/>
            <pc:sldMk cId="1018230343" sldId="271"/>
            <ac:picMk id="3" creationId="{F659A50E-E24F-4446-A71D-DA3B74C1195F}"/>
          </ac:picMkLst>
        </pc:picChg>
      </pc:sldChg>
      <pc:sldChg chg="addSp delSp modSp new mod">
        <pc:chgData name="Monicah N" userId="ad60658a40bece71" providerId="LiveId" clId="{4BAE0C36-7FBA-4081-859F-F6A3C3E61F33}" dt="2021-04-22T13:00:58.257" v="2093" actId="1076"/>
        <pc:sldMkLst>
          <pc:docMk/>
          <pc:sldMk cId="1978006068" sldId="272"/>
        </pc:sldMkLst>
        <pc:spChg chg="add mod">
          <ac:chgData name="Monicah N" userId="ad60658a40bece71" providerId="LiveId" clId="{4BAE0C36-7FBA-4081-859F-F6A3C3E61F33}" dt="2021-04-22T12:55:54.737" v="2077" actId="20577"/>
          <ac:spMkLst>
            <pc:docMk/>
            <pc:sldMk cId="1978006068" sldId="272"/>
            <ac:spMk id="4" creationId="{8C40664A-B794-44AF-A618-C67E67CD65B2}"/>
          </ac:spMkLst>
        </pc:spChg>
        <pc:spChg chg="add del mod">
          <ac:chgData name="Monicah N" userId="ad60658a40bece71" providerId="LiveId" clId="{4BAE0C36-7FBA-4081-859F-F6A3C3E61F33}" dt="2021-04-22T12:58:54.871" v="2088" actId="11529"/>
          <ac:spMkLst>
            <pc:docMk/>
            <pc:sldMk cId="1978006068" sldId="272"/>
            <ac:spMk id="7" creationId="{ADDD0C5C-4822-4713-8D5B-ED61AE96BCFB}"/>
          </ac:spMkLst>
        </pc:spChg>
        <pc:spChg chg="add mod">
          <ac:chgData name="Monicah N" userId="ad60658a40bece71" providerId="LiveId" clId="{4BAE0C36-7FBA-4081-859F-F6A3C3E61F33}" dt="2021-04-22T13:00:58.257" v="2093" actId="1076"/>
          <ac:spMkLst>
            <pc:docMk/>
            <pc:sldMk cId="1978006068" sldId="272"/>
            <ac:spMk id="10" creationId="{75C9CC93-845C-46C2-8756-89A85F7018C9}"/>
          </ac:spMkLst>
        </pc:spChg>
        <pc:picChg chg="add mod">
          <ac:chgData name="Monicah N" userId="ad60658a40bece71" providerId="LiveId" clId="{4BAE0C36-7FBA-4081-859F-F6A3C3E61F33}" dt="2021-04-22T12:55:28.555" v="1978" actId="1076"/>
          <ac:picMkLst>
            <pc:docMk/>
            <pc:sldMk cId="1978006068" sldId="272"/>
            <ac:picMk id="3" creationId="{DE1ABCA2-98B2-4ECD-9AFA-7662E9D2B030}"/>
          </ac:picMkLst>
        </pc:picChg>
        <pc:picChg chg="add del mod">
          <ac:chgData name="Monicah N" userId="ad60658a40bece71" providerId="LiveId" clId="{4BAE0C36-7FBA-4081-859F-F6A3C3E61F33}" dt="2021-04-22T13:00:00.044" v="2090" actId="931"/>
          <ac:picMkLst>
            <pc:docMk/>
            <pc:sldMk cId="1978006068" sldId="272"/>
            <ac:picMk id="9" creationId="{F14DE5F4-6C24-4842-9ECF-CD796E6A44EF}"/>
          </ac:picMkLst>
        </pc:picChg>
        <pc:cxnChg chg="add del">
          <ac:chgData name="Monicah N" userId="ad60658a40bece71" providerId="LiveId" clId="{4BAE0C36-7FBA-4081-859F-F6A3C3E61F33}" dt="2021-04-22T12:57:57.732" v="2084" actId="11529"/>
          <ac:cxnSpMkLst>
            <pc:docMk/>
            <pc:sldMk cId="1978006068" sldId="272"/>
            <ac:cxnSpMk id="6" creationId="{1073FFDF-E357-41B8-ADF5-53D65E72CC09}"/>
          </ac:cxnSpMkLst>
        </pc:cxnChg>
      </pc:sldChg>
      <pc:sldChg chg="addSp delSp modSp new mod">
        <pc:chgData name="Monicah N" userId="ad60658a40bece71" providerId="LiveId" clId="{4BAE0C36-7FBA-4081-859F-F6A3C3E61F33}" dt="2021-04-23T14:58:17.091" v="4247" actId="20577"/>
        <pc:sldMkLst>
          <pc:docMk/>
          <pc:sldMk cId="2886292825" sldId="273"/>
        </pc:sldMkLst>
        <pc:spChg chg="add mod">
          <ac:chgData name="Monicah N" userId="ad60658a40bece71" providerId="LiveId" clId="{4BAE0C36-7FBA-4081-859F-F6A3C3E61F33}" dt="2021-04-23T14:58:17.091" v="4247" actId="20577"/>
          <ac:spMkLst>
            <pc:docMk/>
            <pc:sldMk cId="2886292825" sldId="273"/>
            <ac:spMk id="2" creationId="{DDB64013-A88C-4F09-B8A6-7AFA00D1E2BF}"/>
          </ac:spMkLst>
        </pc:spChg>
        <pc:spChg chg="add mod">
          <ac:chgData name="Monicah N" userId="ad60658a40bece71" providerId="LiveId" clId="{4BAE0C36-7FBA-4081-859F-F6A3C3E61F33}" dt="2021-04-22T12:45:03.796" v="1661" actId="20577"/>
          <ac:spMkLst>
            <pc:docMk/>
            <pc:sldMk cId="2886292825" sldId="273"/>
            <ac:spMk id="4" creationId="{C932E810-AB26-46B2-84B3-A96A62E3B09D}"/>
          </ac:spMkLst>
        </pc:spChg>
        <pc:picChg chg="add mod">
          <ac:chgData name="Monicah N" userId="ad60658a40bece71" providerId="LiveId" clId="{4BAE0C36-7FBA-4081-859F-F6A3C3E61F33}" dt="2021-04-22T12:44:31.589" v="1565" actId="14100"/>
          <ac:picMkLst>
            <pc:docMk/>
            <pc:sldMk cId="2886292825" sldId="273"/>
            <ac:picMk id="3" creationId="{B0CCEF98-BE44-4B3A-BA08-7304EF6D05C5}"/>
          </ac:picMkLst>
        </pc:picChg>
        <pc:picChg chg="add del mod">
          <ac:chgData name="Monicah N" userId="ad60658a40bece71" providerId="LiveId" clId="{4BAE0C36-7FBA-4081-859F-F6A3C3E61F33}" dt="2021-04-22T12:46:39.294" v="1665" actId="478"/>
          <ac:picMkLst>
            <pc:docMk/>
            <pc:sldMk cId="2886292825" sldId="273"/>
            <ac:picMk id="6" creationId="{4800C241-272C-4FC4-8DC8-B66FC7781359}"/>
          </ac:picMkLst>
        </pc:picChg>
        <pc:picChg chg="add mod">
          <ac:chgData name="Monicah N" userId="ad60658a40bece71" providerId="LiveId" clId="{4BAE0C36-7FBA-4081-859F-F6A3C3E61F33}" dt="2021-04-23T14:50:27.976" v="4074" actId="14100"/>
          <ac:picMkLst>
            <pc:docMk/>
            <pc:sldMk cId="2886292825" sldId="273"/>
            <ac:picMk id="6" creationId="{5FC7E4E1-777E-40AF-ACC4-E97CA4D49973}"/>
          </ac:picMkLst>
        </pc:picChg>
        <pc:picChg chg="add del mod">
          <ac:chgData name="Monicah N" userId="ad60658a40bece71" providerId="LiveId" clId="{4BAE0C36-7FBA-4081-859F-F6A3C3E61F33}" dt="2021-04-23T14:48:59.473" v="4060" actId="478"/>
          <ac:picMkLst>
            <pc:docMk/>
            <pc:sldMk cId="2886292825" sldId="273"/>
            <ac:picMk id="8" creationId="{8089C8E5-05FD-45BE-B510-0D247D1848D5}"/>
          </ac:picMkLst>
        </pc:picChg>
      </pc:sldChg>
      <pc:sldChg chg="addSp modSp new mod">
        <pc:chgData name="Monicah N" userId="ad60658a40bece71" providerId="LiveId" clId="{4BAE0C36-7FBA-4081-859F-F6A3C3E61F33}" dt="2021-04-22T12:52:55.792" v="1840" actId="14100"/>
        <pc:sldMkLst>
          <pc:docMk/>
          <pc:sldMk cId="628816321" sldId="274"/>
        </pc:sldMkLst>
        <pc:spChg chg="add mod">
          <ac:chgData name="Monicah N" userId="ad60658a40bece71" providerId="LiveId" clId="{4BAE0C36-7FBA-4081-859F-F6A3C3E61F33}" dt="2021-04-22T12:52:37.744" v="1833" actId="20577"/>
          <ac:spMkLst>
            <pc:docMk/>
            <pc:sldMk cId="628816321" sldId="274"/>
            <ac:spMk id="2" creationId="{49C07DFC-E7AC-43BC-96B0-1F11FD77D4B1}"/>
          </ac:spMkLst>
        </pc:spChg>
        <pc:picChg chg="add mod">
          <ac:chgData name="Monicah N" userId="ad60658a40bece71" providerId="LiveId" clId="{4BAE0C36-7FBA-4081-859F-F6A3C3E61F33}" dt="2021-04-22T12:52:55.792" v="1840" actId="14100"/>
          <ac:picMkLst>
            <pc:docMk/>
            <pc:sldMk cId="628816321" sldId="274"/>
            <ac:picMk id="4" creationId="{1981BDED-D668-4949-866F-CD9FC1C2FEDD}"/>
          </ac:picMkLst>
        </pc:picChg>
      </pc:sldChg>
      <pc:sldChg chg="addSp delSp modSp new mod setBg">
        <pc:chgData name="Monicah N" userId="ad60658a40bece71" providerId="LiveId" clId="{4BAE0C36-7FBA-4081-859F-F6A3C3E61F33}" dt="2021-04-22T12:51:31.072" v="1793" actId="1076"/>
        <pc:sldMkLst>
          <pc:docMk/>
          <pc:sldMk cId="2561237909" sldId="275"/>
        </pc:sldMkLst>
        <pc:spChg chg="add del mod">
          <ac:chgData name="Monicah N" userId="ad60658a40bece71" providerId="LiveId" clId="{4BAE0C36-7FBA-4081-859F-F6A3C3E61F33}" dt="2021-04-22T12:50:50.833" v="1791" actId="26606"/>
          <ac:spMkLst>
            <pc:docMk/>
            <pc:sldMk cId="2561237909" sldId="275"/>
            <ac:spMk id="2" creationId="{3AFDD39D-592E-4BFF-9D98-A1151B778275}"/>
          </ac:spMkLst>
        </pc:spChg>
        <pc:spChg chg="add del">
          <ac:chgData name="Monicah N" userId="ad60658a40bece71" providerId="LiveId" clId="{4BAE0C36-7FBA-4081-859F-F6A3C3E61F33}" dt="2021-04-22T12:50:50.833" v="1791" actId="26606"/>
          <ac:spMkLst>
            <pc:docMk/>
            <pc:sldMk cId="2561237909" sldId="275"/>
            <ac:spMk id="8" creationId="{7301F447-EEF7-48F5-AF73-7566EE7F64AD}"/>
          </ac:spMkLst>
        </pc:spChg>
        <pc:spChg chg="add del">
          <ac:chgData name="Monicah N" userId="ad60658a40bece71" providerId="LiveId" clId="{4BAE0C36-7FBA-4081-859F-F6A3C3E61F33}" dt="2021-04-22T12:50:50.833" v="1791" actId="26606"/>
          <ac:spMkLst>
            <pc:docMk/>
            <pc:sldMk cId="2561237909" sldId="275"/>
            <ac:spMk id="10" creationId="{F7117410-A2A4-4085-9ADC-46744551DBDE}"/>
          </ac:spMkLst>
        </pc:spChg>
        <pc:spChg chg="add del">
          <ac:chgData name="Monicah N" userId="ad60658a40bece71" providerId="LiveId" clId="{4BAE0C36-7FBA-4081-859F-F6A3C3E61F33}" dt="2021-04-22T12:50:50.833" v="1791" actId="26606"/>
          <ac:spMkLst>
            <pc:docMk/>
            <pc:sldMk cId="2561237909" sldId="275"/>
            <ac:spMk id="12" creationId="{99F74EB5-E547-4FB4-95F5-BCC788F3C4A0}"/>
          </ac:spMkLst>
        </pc:spChg>
        <pc:graphicFrameChg chg="add del">
          <ac:chgData name="Monicah N" userId="ad60658a40bece71" providerId="LiveId" clId="{4BAE0C36-7FBA-4081-859F-F6A3C3E61F33}" dt="2021-04-22T12:50:50.833" v="1791" actId="26606"/>
          <ac:graphicFrameMkLst>
            <pc:docMk/>
            <pc:sldMk cId="2561237909" sldId="275"/>
            <ac:graphicFrameMk id="4" creationId="{45334F40-7695-43DD-8510-67AB6E3FCE0A}"/>
          </ac:graphicFrameMkLst>
        </pc:graphicFrameChg>
        <pc:picChg chg="add mod">
          <ac:chgData name="Monicah N" userId="ad60658a40bece71" providerId="LiveId" clId="{4BAE0C36-7FBA-4081-859F-F6A3C3E61F33}" dt="2021-04-22T12:51:31.072" v="1793" actId="1076"/>
          <ac:picMkLst>
            <pc:docMk/>
            <pc:sldMk cId="2561237909" sldId="275"/>
            <ac:picMk id="5" creationId="{DE327D66-76C2-4A1F-82F0-ABB85F1965C4}"/>
          </ac:picMkLst>
        </pc:picChg>
      </pc:sldChg>
      <pc:sldChg chg="addSp modSp new mod">
        <pc:chgData name="Monicah N" userId="ad60658a40bece71" providerId="LiveId" clId="{4BAE0C36-7FBA-4081-859F-F6A3C3E61F33}" dt="2021-04-23T14:51:05.676" v="4077" actId="14100"/>
        <pc:sldMkLst>
          <pc:docMk/>
          <pc:sldMk cId="500530965" sldId="276"/>
        </pc:sldMkLst>
        <pc:spChg chg="add mod">
          <ac:chgData name="Monicah N" userId="ad60658a40bece71" providerId="LiveId" clId="{4BAE0C36-7FBA-4081-859F-F6A3C3E61F33}" dt="2021-04-22T12:50:01.443" v="1714" actId="20577"/>
          <ac:spMkLst>
            <pc:docMk/>
            <pc:sldMk cId="500530965" sldId="276"/>
            <ac:spMk id="4" creationId="{518914C7-E02A-4943-8437-7F048327C718}"/>
          </ac:spMkLst>
        </pc:spChg>
        <pc:picChg chg="add mod">
          <ac:chgData name="Monicah N" userId="ad60658a40bece71" providerId="LiveId" clId="{4BAE0C36-7FBA-4081-859F-F6A3C3E61F33}" dt="2021-04-23T14:51:05.676" v="4077" actId="14100"/>
          <ac:picMkLst>
            <pc:docMk/>
            <pc:sldMk cId="500530965" sldId="276"/>
            <ac:picMk id="3" creationId="{05260F0F-8A26-43EF-BB2B-A67EB4C71BA8}"/>
          </ac:picMkLst>
        </pc:picChg>
      </pc:sldChg>
      <pc:sldChg chg="addSp delSp modSp new mod">
        <pc:chgData name="Monicah N" userId="ad60658a40bece71" providerId="LiveId" clId="{4BAE0C36-7FBA-4081-859F-F6A3C3E61F33}" dt="2021-04-23T14:50:41.604" v="4076" actId="14100"/>
        <pc:sldMkLst>
          <pc:docMk/>
          <pc:sldMk cId="2335019315" sldId="277"/>
        </pc:sldMkLst>
        <pc:spChg chg="add del mod">
          <ac:chgData name="Monicah N" userId="ad60658a40bece71" providerId="LiveId" clId="{4BAE0C36-7FBA-4081-859F-F6A3C3E61F33}" dt="2021-04-22T12:48:46.190" v="1678"/>
          <ac:spMkLst>
            <pc:docMk/>
            <pc:sldMk cId="2335019315" sldId="277"/>
            <ac:spMk id="4" creationId="{250A8E0D-F4C4-4AC8-BC9C-5BAF809A8930}"/>
          </ac:spMkLst>
        </pc:spChg>
        <pc:spChg chg="add mod">
          <ac:chgData name="Monicah N" userId="ad60658a40bece71" providerId="LiveId" clId="{4BAE0C36-7FBA-4081-859F-F6A3C3E61F33}" dt="2021-04-22T12:48:59.523" v="1689" actId="20577"/>
          <ac:spMkLst>
            <pc:docMk/>
            <pc:sldMk cId="2335019315" sldId="277"/>
            <ac:spMk id="5" creationId="{4FC5D990-6DFF-4D1D-A8B4-992505CABB1C}"/>
          </ac:spMkLst>
        </pc:spChg>
        <pc:picChg chg="add mod">
          <ac:chgData name="Monicah N" userId="ad60658a40bece71" providerId="LiveId" clId="{4BAE0C36-7FBA-4081-859F-F6A3C3E61F33}" dt="2021-04-23T14:50:41.604" v="4076" actId="14100"/>
          <ac:picMkLst>
            <pc:docMk/>
            <pc:sldMk cId="2335019315" sldId="277"/>
            <ac:picMk id="3" creationId="{EECA7483-E301-4BE0-9832-54355611CA60}"/>
          </ac:picMkLst>
        </pc:picChg>
      </pc:sldChg>
      <pc:sldChg chg="addSp modSp new mod">
        <pc:chgData name="Monicah N" userId="ad60658a40bece71" providerId="LiveId" clId="{4BAE0C36-7FBA-4081-859F-F6A3C3E61F33}" dt="2021-04-22T12:57:22.556" v="2082" actId="14100"/>
        <pc:sldMkLst>
          <pc:docMk/>
          <pc:sldMk cId="1740656286" sldId="278"/>
        </pc:sldMkLst>
        <pc:picChg chg="add mod">
          <ac:chgData name="Monicah N" userId="ad60658a40bece71" providerId="LiveId" clId="{4BAE0C36-7FBA-4081-859F-F6A3C3E61F33}" dt="2021-04-22T12:57:22.556" v="2082" actId="14100"/>
          <ac:picMkLst>
            <pc:docMk/>
            <pc:sldMk cId="1740656286" sldId="278"/>
            <ac:picMk id="3" creationId="{4AC0746D-FC57-492B-9163-79D7C8C2467F}"/>
          </ac:picMkLst>
        </pc:picChg>
      </pc:sldChg>
      <pc:sldChg chg="addSp modSp new mod">
        <pc:chgData name="Monicah N" userId="ad60658a40bece71" providerId="LiveId" clId="{4BAE0C36-7FBA-4081-859F-F6A3C3E61F33}" dt="2021-04-22T13:34:17.995" v="3441" actId="20577"/>
        <pc:sldMkLst>
          <pc:docMk/>
          <pc:sldMk cId="1002441707" sldId="279"/>
        </pc:sldMkLst>
        <pc:spChg chg="add mod">
          <ac:chgData name="Monicah N" userId="ad60658a40bece71" providerId="LiveId" clId="{4BAE0C36-7FBA-4081-859F-F6A3C3E61F33}" dt="2021-04-22T13:34:17.995" v="3441" actId="20577"/>
          <ac:spMkLst>
            <pc:docMk/>
            <pc:sldMk cId="1002441707" sldId="279"/>
            <ac:spMk id="2" creationId="{634202DC-C049-4106-BC3D-B01375931538}"/>
          </ac:spMkLst>
        </pc:spChg>
        <pc:picChg chg="add mod">
          <ac:chgData name="Monicah N" userId="ad60658a40bece71" providerId="LiveId" clId="{4BAE0C36-7FBA-4081-859F-F6A3C3E61F33}" dt="2021-04-22T13:33:24.957" v="3376" actId="1076"/>
          <ac:picMkLst>
            <pc:docMk/>
            <pc:sldMk cId="1002441707" sldId="279"/>
            <ac:picMk id="4" creationId="{D4B0B2A5-3ACA-400E-BB43-1E1EEDCE71A7}"/>
          </ac:picMkLst>
        </pc:picChg>
      </pc:sldChg>
      <pc:sldChg chg="addSp modSp new mod">
        <pc:chgData name="Monicah N" userId="ad60658a40bece71" providerId="LiveId" clId="{4BAE0C36-7FBA-4081-859F-F6A3C3E61F33}" dt="2021-04-22T13:31:49.637" v="3309" actId="20577"/>
        <pc:sldMkLst>
          <pc:docMk/>
          <pc:sldMk cId="92493991" sldId="280"/>
        </pc:sldMkLst>
        <pc:spChg chg="add mod">
          <ac:chgData name="Monicah N" userId="ad60658a40bece71" providerId="LiveId" clId="{4BAE0C36-7FBA-4081-859F-F6A3C3E61F33}" dt="2021-04-22T13:31:49.637" v="3309" actId="20577"/>
          <ac:spMkLst>
            <pc:docMk/>
            <pc:sldMk cId="92493991" sldId="280"/>
            <ac:spMk id="4" creationId="{D35F538C-9118-4008-B65D-C99ECACD87ED}"/>
          </ac:spMkLst>
        </pc:spChg>
        <pc:picChg chg="add mod">
          <ac:chgData name="Monicah N" userId="ad60658a40bece71" providerId="LiveId" clId="{4BAE0C36-7FBA-4081-859F-F6A3C3E61F33}" dt="2021-04-22T13:31:23.042" v="3237" actId="14100"/>
          <ac:picMkLst>
            <pc:docMk/>
            <pc:sldMk cId="92493991" sldId="280"/>
            <ac:picMk id="3" creationId="{A08380CC-6442-4AB0-B356-01997048C88D}"/>
          </ac:picMkLst>
        </pc:picChg>
      </pc:sldChg>
      <pc:sldChg chg="addSp modSp new mod">
        <pc:chgData name="Monicah N" userId="ad60658a40bece71" providerId="LiveId" clId="{4BAE0C36-7FBA-4081-859F-F6A3C3E61F33}" dt="2021-04-22T13:30:19.956" v="3233" actId="1076"/>
        <pc:sldMkLst>
          <pc:docMk/>
          <pc:sldMk cId="1576701572" sldId="281"/>
        </pc:sldMkLst>
        <pc:picChg chg="add mod">
          <ac:chgData name="Monicah N" userId="ad60658a40bece71" providerId="LiveId" clId="{4BAE0C36-7FBA-4081-859F-F6A3C3E61F33}" dt="2021-04-22T13:30:15.145" v="3231" actId="1076"/>
          <ac:picMkLst>
            <pc:docMk/>
            <pc:sldMk cId="1576701572" sldId="281"/>
            <ac:picMk id="3" creationId="{FE3427A8-4625-4D10-9B72-3220F0A0328D}"/>
          </ac:picMkLst>
        </pc:picChg>
        <pc:picChg chg="add mod">
          <ac:chgData name="Monicah N" userId="ad60658a40bece71" providerId="LiveId" clId="{4BAE0C36-7FBA-4081-859F-F6A3C3E61F33}" dt="2021-04-22T13:30:19.956" v="3233" actId="1076"/>
          <ac:picMkLst>
            <pc:docMk/>
            <pc:sldMk cId="1576701572" sldId="281"/>
            <ac:picMk id="5" creationId="{9BA26A96-D71C-43F1-B11E-0E55192A7A10}"/>
          </ac:picMkLst>
        </pc:picChg>
      </pc:sldChg>
      <pc:sldChg chg="addSp modSp new mod">
        <pc:chgData name="Monicah N" userId="ad60658a40bece71" providerId="LiveId" clId="{4BAE0C36-7FBA-4081-859F-F6A3C3E61F33}" dt="2021-04-22T13:27:13.167" v="3229" actId="14100"/>
        <pc:sldMkLst>
          <pc:docMk/>
          <pc:sldMk cId="2469102423" sldId="282"/>
        </pc:sldMkLst>
        <pc:picChg chg="add mod">
          <ac:chgData name="Monicah N" userId="ad60658a40bece71" providerId="LiveId" clId="{4BAE0C36-7FBA-4081-859F-F6A3C3E61F33}" dt="2021-04-22T13:27:13.167" v="3229" actId="14100"/>
          <ac:picMkLst>
            <pc:docMk/>
            <pc:sldMk cId="2469102423" sldId="282"/>
            <ac:picMk id="3" creationId="{48825BEB-AAA7-4EC6-A96F-5F8CBE0A6490}"/>
          </ac:picMkLst>
        </pc:picChg>
      </pc:sldChg>
      <pc:sldChg chg="addSp delSp modSp new mod">
        <pc:chgData name="Monicah N" userId="ad60658a40bece71" providerId="LiveId" clId="{4BAE0C36-7FBA-4081-859F-F6A3C3E61F33}" dt="2021-04-22T13:25:56.062" v="3224" actId="1076"/>
        <pc:sldMkLst>
          <pc:docMk/>
          <pc:sldMk cId="233610432" sldId="283"/>
        </pc:sldMkLst>
        <pc:spChg chg="add mod">
          <ac:chgData name="Monicah N" userId="ad60658a40bece71" providerId="LiveId" clId="{4BAE0C36-7FBA-4081-859F-F6A3C3E61F33}" dt="2021-04-22T13:25:56.062" v="3224" actId="1076"/>
          <ac:spMkLst>
            <pc:docMk/>
            <pc:sldMk cId="233610432" sldId="283"/>
            <ac:spMk id="4" creationId="{3E4388E1-9F43-4714-BC81-F7B83FC277A9}"/>
          </ac:spMkLst>
        </pc:spChg>
        <pc:picChg chg="add del mod">
          <ac:chgData name="Monicah N" userId="ad60658a40bece71" providerId="LiveId" clId="{4BAE0C36-7FBA-4081-859F-F6A3C3E61F33}" dt="2021-04-22T13:21:59.092" v="3073" actId="478"/>
          <ac:picMkLst>
            <pc:docMk/>
            <pc:sldMk cId="233610432" sldId="283"/>
            <ac:picMk id="3" creationId="{670A6282-C42A-4D46-8C9E-6A008EBEB0D1}"/>
          </ac:picMkLst>
        </pc:picChg>
        <pc:picChg chg="add del mod">
          <ac:chgData name="Monicah N" userId="ad60658a40bece71" providerId="LiveId" clId="{4BAE0C36-7FBA-4081-859F-F6A3C3E61F33}" dt="2021-04-22T13:23:08.211" v="3077" actId="478"/>
          <ac:picMkLst>
            <pc:docMk/>
            <pc:sldMk cId="233610432" sldId="283"/>
            <ac:picMk id="6" creationId="{B3563A48-5C2B-40A6-BB4D-50BBC0C89978}"/>
          </ac:picMkLst>
        </pc:picChg>
        <pc:picChg chg="add mod">
          <ac:chgData name="Monicah N" userId="ad60658a40bece71" providerId="LiveId" clId="{4BAE0C36-7FBA-4081-859F-F6A3C3E61F33}" dt="2021-04-22T13:24:37.326" v="3169" actId="14100"/>
          <ac:picMkLst>
            <pc:docMk/>
            <pc:sldMk cId="233610432" sldId="283"/>
            <ac:picMk id="8" creationId="{2F4C0D39-6ACB-4331-940E-3A1D0B19A6D0}"/>
          </ac:picMkLst>
        </pc:picChg>
      </pc:sldChg>
      <pc:sldChg chg="addSp modSp new mod">
        <pc:chgData name="Monicah N" userId="ad60658a40bece71" providerId="LiveId" clId="{4BAE0C36-7FBA-4081-859F-F6A3C3E61F33}" dt="2021-04-22T13:19:47.074" v="2996" actId="20577"/>
        <pc:sldMkLst>
          <pc:docMk/>
          <pc:sldMk cId="3781127343" sldId="284"/>
        </pc:sldMkLst>
        <pc:spChg chg="add mod">
          <ac:chgData name="Monicah N" userId="ad60658a40bece71" providerId="LiveId" clId="{4BAE0C36-7FBA-4081-859F-F6A3C3E61F33}" dt="2021-04-22T13:19:47.074" v="2996" actId="20577"/>
          <ac:spMkLst>
            <pc:docMk/>
            <pc:sldMk cId="3781127343" sldId="284"/>
            <ac:spMk id="4" creationId="{C156EB1C-9437-44D8-8800-76191414D4ED}"/>
          </ac:spMkLst>
        </pc:spChg>
        <pc:picChg chg="add mod">
          <ac:chgData name="Monicah N" userId="ad60658a40bece71" providerId="LiveId" clId="{4BAE0C36-7FBA-4081-859F-F6A3C3E61F33}" dt="2021-04-22T13:18:32.669" v="2780" actId="14100"/>
          <ac:picMkLst>
            <pc:docMk/>
            <pc:sldMk cId="3781127343" sldId="284"/>
            <ac:picMk id="3" creationId="{011316BE-2B13-466C-B458-BCD412D789D1}"/>
          </ac:picMkLst>
        </pc:picChg>
      </pc:sldChg>
      <pc:sldChg chg="addSp delSp modSp new mod">
        <pc:chgData name="Monicah N" userId="ad60658a40bece71" providerId="LiveId" clId="{4BAE0C36-7FBA-4081-859F-F6A3C3E61F33}" dt="2021-04-22T13:15:53.104" v="2775" actId="20577"/>
        <pc:sldMkLst>
          <pc:docMk/>
          <pc:sldMk cId="1876862844" sldId="285"/>
        </pc:sldMkLst>
        <pc:spChg chg="add mod">
          <ac:chgData name="Monicah N" userId="ad60658a40bece71" providerId="LiveId" clId="{4BAE0C36-7FBA-4081-859F-F6A3C3E61F33}" dt="2021-04-22T13:15:53.104" v="2775" actId="20577"/>
          <ac:spMkLst>
            <pc:docMk/>
            <pc:sldMk cId="1876862844" sldId="285"/>
            <ac:spMk id="6" creationId="{A1C5ED60-3505-43B6-9178-D3934ED7C49A}"/>
          </ac:spMkLst>
        </pc:spChg>
        <pc:picChg chg="add del mod">
          <ac:chgData name="Monicah N" userId="ad60658a40bece71" providerId="LiveId" clId="{4BAE0C36-7FBA-4081-859F-F6A3C3E61F33}" dt="2021-04-22T13:14:25.147" v="2602" actId="478"/>
          <ac:picMkLst>
            <pc:docMk/>
            <pc:sldMk cId="1876862844" sldId="285"/>
            <ac:picMk id="3" creationId="{A4A678D0-8845-4135-8EF4-47F2BE3BF376}"/>
          </ac:picMkLst>
        </pc:picChg>
        <pc:picChg chg="add mod">
          <ac:chgData name="Monicah N" userId="ad60658a40bece71" providerId="LiveId" clId="{4BAE0C36-7FBA-4081-859F-F6A3C3E61F33}" dt="2021-04-22T13:15:43.267" v="2769" actId="1076"/>
          <ac:picMkLst>
            <pc:docMk/>
            <pc:sldMk cId="1876862844" sldId="285"/>
            <ac:picMk id="5" creationId="{F32FB6FD-59CC-4B3C-8A7D-968CD91E03A4}"/>
          </ac:picMkLst>
        </pc:picChg>
      </pc:sldChg>
      <pc:sldChg chg="addSp modSp new mod">
        <pc:chgData name="Monicah N" userId="ad60658a40bece71" providerId="LiveId" clId="{4BAE0C36-7FBA-4081-859F-F6A3C3E61F33}" dt="2021-04-22T13:13:16.271" v="2598" actId="14100"/>
        <pc:sldMkLst>
          <pc:docMk/>
          <pc:sldMk cId="3027712265" sldId="286"/>
        </pc:sldMkLst>
        <pc:picChg chg="add mod">
          <ac:chgData name="Monicah N" userId="ad60658a40bece71" providerId="LiveId" clId="{4BAE0C36-7FBA-4081-859F-F6A3C3E61F33}" dt="2021-04-22T13:13:16.271" v="2598" actId="14100"/>
          <ac:picMkLst>
            <pc:docMk/>
            <pc:sldMk cId="3027712265" sldId="286"/>
            <ac:picMk id="3" creationId="{DF532DDF-5DF3-42C3-A07C-9B7ACFF2A20D}"/>
          </ac:picMkLst>
        </pc:picChg>
      </pc:sldChg>
      <pc:sldChg chg="addSp modSp new mod">
        <pc:chgData name="Monicah N" userId="ad60658a40bece71" providerId="LiveId" clId="{4BAE0C36-7FBA-4081-859F-F6A3C3E61F33}" dt="2021-04-22T13:11:42.845" v="2593" actId="20577"/>
        <pc:sldMkLst>
          <pc:docMk/>
          <pc:sldMk cId="363921042" sldId="287"/>
        </pc:sldMkLst>
        <pc:spChg chg="add mod">
          <ac:chgData name="Monicah N" userId="ad60658a40bece71" providerId="LiveId" clId="{4BAE0C36-7FBA-4081-859F-F6A3C3E61F33}" dt="2021-04-22T13:11:42.845" v="2593" actId="20577"/>
          <ac:spMkLst>
            <pc:docMk/>
            <pc:sldMk cId="363921042" sldId="287"/>
            <ac:spMk id="2" creationId="{192FE69F-FA11-4C3E-9686-885C0C2D3E0D}"/>
          </ac:spMkLst>
        </pc:spChg>
      </pc:sldChg>
      <pc:sldChg chg="addSp delSp modSp new mod setBg addAnim delAnim">
        <pc:chgData name="Monicah N" userId="ad60658a40bece71" providerId="LiveId" clId="{4BAE0C36-7FBA-4081-859F-F6A3C3E61F33}" dt="2021-04-22T13:03:35.987" v="2123" actId="26606"/>
        <pc:sldMkLst>
          <pc:docMk/>
          <pc:sldMk cId="3162674043" sldId="288"/>
        </pc:sldMkLst>
        <pc:spChg chg="add mod">
          <ac:chgData name="Monicah N" userId="ad60658a40bece71" providerId="LiveId" clId="{4BAE0C36-7FBA-4081-859F-F6A3C3E61F33}" dt="2021-04-22T13:03:35.987" v="2123" actId="26606"/>
          <ac:spMkLst>
            <pc:docMk/>
            <pc:sldMk cId="3162674043" sldId="288"/>
            <ac:spMk id="2" creationId="{EA95794A-DF22-4BCC-8715-6421D419F881}"/>
          </ac:spMkLst>
        </pc:spChg>
        <pc:spChg chg="add del">
          <ac:chgData name="Monicah N" userId="ad60658a40bece71" providerId="LiveId" clId="{4BAE0C36-7FBA-4081-859F-F6A3C3E61F33}" dt="2021-04-22T13:03:32.706" v="2122" actId="26606"/>
          <ac:spMkLst>
            <pc:docMk/>
            <pc:sldMk cId="3162674043" sldId="288"/>
            <ac:spMk id="6" creationId="{18AC8E79-ECD6-4F34-BE5A-9F5E850E850A}"/>
          </ac:spMkLst>
        </pc:spChg>
        <pc:spChg chg="add del">
          <ac:chgData name="Monicah N" userId="ad60658a40bece71" providerId="LiveId" clId="{4BAE0C36-7FBA-4081-859F-F6A3C3E61F33}" dt="2021-04-22T13:03:32.706" v="2122" actId="26606"/>
          <ac:spMkLst>
            <pc:docMk/>
            <pc:sldMk cId="3162674043" sldId="288"/>
            <ac:spMk id="7" creationId="{7D2BE1BB-2AB2-4D7E-9E27-8D245181B513}"/>
          </ac:spMkLst>
        </pc:spChg>
        <pc:spChg chg="add del">
          <ac:chgData name="Monicah N" userId="ad60658a40bece71" providerId="LiveId" clId="{4BAE0C36-7FBA-4081-859F-F6A3C3E61F33}" dt="2021-04-22T13:03:18.844" v="2120" actId="26606"/>
          <ac:spMkLst>
            <pc:docMk/>
            <pc:sldMk cId="3162674043" sldId="288"/>
            <ac:spMk id="9" creationId="{362D44EE-C852-4460-B8B5-C4F2BC20510C}"/>
          </ac:spMkLst>
        </pc:spChg>
        <pc:spChg chg="add del">
          <ac:chgData name="Monicah N" userId="ad60658a40bece71" providerId="LiveId" clId="{4BAE0C36-7FBA-4081-859F-F6A3C3E61F33}" dt="2021-04-22T13:03:18.844" v="2120" actId="26606"/>
          <ac:spMkLst>
            <pc:docMk/>
            <pc:sldMk cId="3162674043" sldId="288"/>
            <ac:spMk id="11" creationId="{658970D8-8D1D-4B5C-894B-E871CC86543D}"/>
          </ac:spMkLst>
        </pc:spChg>
        <pc:spChg chg="add del">
          <ac:chgData name="Monicah N" userId="ad60658a40bece71" providerId="LiveId" clId="{4BAE0C36-7FBA-4081-859F-F6A3C3E61F33}" dt="2021-04-22T13:03:18.844" v="2120" actId="26606"/>
          <ac:spMkLst>
            <pc:docMk/>
            <pc:sldMk cId="3162674043" sldId="288"/>
            <ac:spMk id="13" creationId="{F227E5B6-9132-43CA-B503-37A18562ADF2}"/>
          </ac:spMkLst>
        </pc:spChg>
        <pc:spChg chg="add del">
          <ac:chgData name="Monicah N" userId="ad60658a40bece71" providerId="LiveId" clId="{4BAE0C36-7FBA-4081-859F-F6A3C3E61F33}" dt="2021-04-22T13:03:18.844" v="2120" actId="26606"/>
          <ac:spMkLst>
            <pc:docMk/>
            <pc:sldMk cId="3162674043" sldId="288"/>
            <ac:spMk id="15" creationId="{03C2051E-A88D-48E5-BACF-AAED17892722}"/>
          </ac:spMkLst>
        </pc:spChg>
        <pc:spChg chg="add del">
          <ac:chgData name="Monicah N" userId="ad60658a40bece71" providerId="LiveId" clId="{4BAE0C36-7FBA-4081-859F-F6A3C3E61F33}" dt="2021-04-22T13:03:18.844" v="2120" actId="26606"/>
          <ac:spMkLst>
            <pc:docMk/>
            <pc:sldMk cId="3162674043" sldId="288"/>
            <ac:spMk id="17" creationId="{7821A508-2985-4905-874A-527429BAABFA}"/>
          </ac:spMkLst>
        </pc:spChg>
        <pc:spChg chg="add del">
          <ac:chgData name="Monicah N" userId="ad60658a40bece71" providerId="LiveId" clId="{4BAE0C36-7FBA-4081-859F-F6A3C3E61F33}" dt="2021-04-22T13:03:18.844" v="2120" actId="26606"/>
          <ac:spMkLst>
            <pc:docMk/>
            <pc:sldMk cId="3162674043" sldId="288"/>
            <ac:spMk id="19" creationId="{D2929CB1-0E3C-4B2D-ADC5-0154FB33BA44}"/>
          </ac:spMkLst>
        </pc:spChg>
        <pc:spChg chg="add">
          <ac:chgData name="Monicah N" userId="ad60658a40bece71" providerId="LiveId" clId="{4BAE0C36-7FBA-4081-859F-F6A3C3E61F33}" dt="2021-04-22T13:03:35.987" v="2123" actId="26606"/>
          <ac:spMkLst>
            <pc:docMk/>
            <pc:sldMk cId="3162674043" sldId="288"/>
            <ac:spMk id="20" creationId="{A93898FF-D987-4B0E-BFB4-85F5EB356D4D}"/>
          </ac:spMkLst>
        </pc:spChg>
        <pc:spChg chg="add del">
          <ac:chgData name="Monicah N" userId="ad60658a40bece71" providerId="LiveId" clId="{4BAE0C36-7FBA-4081-859F-F6A3C3E61F33}" dt="2021-04-22T13:03:18.844" v="2120" actId="26606"/>
          <ac:spMkLst>
            <pc:docMk/>
            <pc:sldMk cId="3162674043" sldId="288"/>
            <ac:spMk id="21" creationId="{5F2F0C84-BE8C-4DC2-A6D3-30349A801D5C}"/>
          </ac:spMkLst>
        </pc:spChg>
        <pc:spChg chg="add">
          <ac:chgData name="Monicah N" userId="ad60658a40bece71" providerId="LiveId" clId="{4BAE0C36-7FBA-4081-859F-F6A3C3E61F33}" dt="2021-04-22T13:03:35.987" v="2123" actId="26606"/>
          <ac:spMkLst>
            <pc:docMk/>
            <pc:sldMk cId="3162674043" sldId="288"/>
            <ac:spMk id="22" creationId="{54A19ECD-E422-4880-927D-568C92C401AB}"/>
          </ac:spMkLst>
        </pc:spChg>
        <pc:spChg chg="add">
          <ac:chgData name="Monicah N" userId="ad60658a40bece71" providerId="LiveId" clId="{4BAE0C36-7FBA-4081-859F-F6A3C3E61F33}" dt="2021-04-22T13:03:35.987" v="2123" actId="26606"/>
          <ac:spMkLst>
            <pc:docMk/>
            <pc:sldMk cId="3162674043" sldId="288"/>
            <ac:spMk id="24" creationId="{8C4DD1BC-2F55-487A-B5DC-47B301936674}"/>
          </ac:spMkLst>
        </pc:spChg>
        <pc:spChg chg="add">
          <ac:chgData name="Monicah N" userId="ad60658a40bece71" providerId="LiveId" clId="{4BAE0C36-7FBA-4081-859F-F6A3C3E61F33}" dt="2021-04-22T13:03:35.987" v="2123" actId="26606"/>
          <ac:spMkLst>
            <pc:docMk/>
            <pc:sldMk cId="3162674043" sldId="288"/>
            <ac:spMk id="25" creationId="{EEEDAB89-D12D-48C4-83C7-67A2B8B13642}"/>
          </ac:spMkLst>
        </pc:spChg>
        <pc:spChg chg="add">
          <ac:chgData name="Monicah N" userId="ad60658a40bece71" providerId="LiveId" clId="{4BAE0C36-7FBA-4081-859F-F6A3C3E61F33}" dt="2021-04-22T13:03:35.987" v="2123" actId="26606"/>
          <ac:spMkLst>
            <pc:docMk/>
            <pc:sldMk cId="3162674043" sldId="288"/>
            <ac:spMk id="26" creationId="{42A4FC2C-047E-45A5-965D-8E1E3BF09BC6}"/>
          </ac:spMkLst>
        </pc:spChg>
        <pc:grpChg chg="add del">
          <ac:chgData name="Monicah N" userId="ad60658a40bece71" providerId="LiveId" clId="{4BAE0C36-7FBA-4081-859F-F6A3C3E61F33}" dt="2021-04-22T13:03:32.706" v="2122" actId="26606"/>
          <ac:grpSpMkLst>
            <pc:docMk/>
            <pc:sldMk cId="3162674043" sldId="288"/>
            <ac:grpSpMk id="8" creationId="{22A1615C-2156-4B15-BF3E-39794B37905E}"/>
          </ac:grpSpMkLst>
        </pc:grpChg>
        <pc:picChg chg="add mod">
          <ac:chgData name="Monicah N" userId="ad60658a40bece71" providerId="LiveId" clId="{4BAE0C36-7FBA-4081-859F-F6A3C3E61F33}" dt="2021-04-22T13:03:35.987" v="2123" actId="26606"/>
          <ac:picMkLst>
            <pc:docMk/>
            <pc:sldMk cId="3162674043" sldId="288"/>
            <ac:picMk id="4" creationId="{7C7D3FF5-A509-4EB8-B5AA-3C5ED31C6C6D}"/>
          </ac:picMkLst>
        </pc:picChg>
        <pc:picChg chg="add">
          <ac:chgData name="Monicah N" userId="ad60658a40bece71" providerId="LiveId" clId="{4BAE0C36-7FBA-4081-859F-F6A3C3E61F33}" dt="2021-04-22T13:03:35.987" v="2123" actId="26606"/>
          <ac:picMkLst>
            <pc:docMk/>
            <pc:sldMk cId="3162674043" sldId="288"/>
            <ac:picMk id="23" creationId="{09C0DFA8-8113-4CAC-BF42-2CF1AFA9027B}"/>
          </ac:picMkLst>
        </pc:picChg>
      </pc:sldChg>
      <pc:sldChg chg="addSp modSp new mod">
        <pc:chgData name="Monicah N" userId="ad60658a40bece71" providerId="LiveId" clId="{4BAE0C36-7FBA-4081-859F-F6A3C3E61F33}" dt="2021-04-22T13:39:11.022" v="3453" actId="14100"/>
        <pc:sldMkLst>
          <pc:docMk/>
          <pc:sldMk cId="3876767311" sldId="289"/>
        </pc:sldMkLst>
        <pc:picChg chg="add mod">
          <ac:chgData name="Monicah N" userId="ad60658a40bece71" providerId="LiveId" clId="{4BAE0C36-7FBA-4081-859F-F6A3C3E61F33}" dt="2021-04-22T13:39:11.022" v="3453" actId="14100"/>
          <ac:picMkLst>
            <pc:docMk/>
            <pc:sldMk cId="3876767311" sldId="289"/>
            <ac:picMk id="3" creationId="{5A7AF74E-3EAC-430C-B7E4-B78A77CB10A1}"/>
          </ac:picMkLst>
        </pc:picChg>
      </pc:sldChg>
      <pc:sldChg chg="new">
        <pc:chgData name="Monicah N" userId="ad60658a40bece71" providerId="LiveId" clId="{4BAE0C36-7FBA-4081-859F-F6A3C3E61F33}" dt="2021-04-22T13:38:47.233" v="3443" actId="680"/>
        <pc:sldMkLst>
          <pc:docMk/>
          <pc:sldMk cId="4116267929" sldId="290"/>
        </pc:sldMkLst>
      </pc:sldChg>
      <pc:sldChg chg="new">
        <pc:chgData name="Monicah N" userId="ad60658a40bece71" providerId="LiveId" clId="{4BAE0C36-7FBA-4081-859F-F6A3C3E61F33}" dt="2021-04-22T13:38:49.311" v="3444" actId="680"/>
        <pc:sldMkLst>
          <pc:docMk/>
          <pc:sldMk cId="3452716776" sldId="291"/>
        </pc:sldMkLst>
      </pc:sldChg>
      <pc:sldChg chg="new">
        <pc:chgData name="Monicah N" userId="ad60658a40bece71" providerId="LiveId" clId="{4BAE0C36-7FBA-4081-859F-F6A3C3E61F33}" dt="2021-04-22T13:38:51.459" v="3445" actId="680"/>
        <pc:sldMkLst>
          <pc:docMk/>
          <pc:sldMk cId="344825773" sldId="292"/>
        </pc:sldMkLst>
      </pc:sldChg>
      <pc:sldChg chg="new">
        <pc:chgData name="Monicah N" userId="ad60658a40bece71" providerId="LiveId" clId="{4BAE0C36-7FBA-4081-859F-F6A3C3E61F33}" dt="2021-04-22T13:38:53.621" v="3446" actId="680"/>
        <pc:sldMkLst>
          <pc:docMk/>
          <pc:sldMk cId="3437794330" sldId="293"/>
        </pc:sldMkLst>
      </pc:sldChg>
      <pc:sldChg chg="new">
        <pc:chgData name="Monicah N" userId="ad60658a40bece71" providerId="LiveId" clId="{4BAE0C36-7FBA-4081-859F-F6A3C3E61F33}" dt="2021-04-22T13:38:56.076" v="3447" actId="680"/>
        <pc:sldMkLst>
          <pc:docMk/>
          <pc:sldMk cId="4122810836" sldId="294"/>
        </pc:sldMkLst>
      </pc:sldChg>
      <pc:sldChg chg="new">
        <pc:chgData name="Monicah N" userId="ad60658a40bece71" providerId="LiveId" clId="{4BAE0C36-7FBA-4081-859F-F6A3C3E61F33}" dt="2021-04-22T13:38:58.816" v="3448" actId="680"/>
        <pc:sldMkLst>
          <pc:docMk/>
          <pc:sldMk cId="795507671" sldId="295"/>
        </pc:sldMkLst>
      </pc:sldChg>
      <pc:sldChg chg="addSp modSp new mod">
        <pc:chgData name="Monicah N" userId="ad60658a40bece71" providerId="LiveId" clId="{4BAE0C36-7FBA-4081-859F-F6A3C3E61F33}" dt="2021-04-23T14:29:27.649" v="3646" actId="1076"/>
        <pc:sldMkLst>
          <pc:docMk/>
          <pc:sldMk cId="2560759668" sldId="296"/>
        </pc:sldMkLst>
        <pc:spChg chg="add mod">
          <ac:chgData name="Monicah N" userId="ad60658a40bece71" providerId="LiveId" clId="{4BAE0C36-7FBA-4081-859F-F6A3C3E61F33}" dt="2021-04-23T14:25:07.378" v="3588" actId="20577"/>
          <ac:spMkLst>
            <pc:docMk/>
            <pc:sldMk cId="2560759668" sldId="296"/>
            <ac:spMk id="2" creationId="{4B4DCBDB-B25C-4CCE-BB86-AC82E15F7F92}"/>
          </ac:spMkLst>
        </pc:spChg>
        <pc:spChg chg="add mod">
          <ac:chgData name="Monicah N" userId="ad60658a40bece71" providerId="LiveId" clId="{4BAE0C36-7FBA-4081-859F-F6A3C3E61F33}" dt="2021-04-23T14:29:27.649" v="3646" actId="1076"/>
          <ac:spMkLst>
            <pc:docMk/>
            <pc:sldMk cId="2560759668" sldId="296"/>
            <ac:spMk id="5" creationId="{A0490B75-037E-4540-A5E9-2E6AE5F02631}"/>
          </ac:spMkLst>
        </pc:spChg>
        <pc:picChg chg="add mod">
          <ac:chgData name="Monicah N" userId="ad60658a40bece71" providerId="LiveId" clId="{4BAE0C36-7FBA-4081-859F-F6A3C3E61F33}" dt="2021-04-23T14:26:19.710" v="3592" actId="14100"/>
          <ac:picMkLst>
            <pc:docMk/>
            <pc:sldMk cId="2560759668" sldId="296"/>
            <ac:picMk id="4" creationId="{709922B3-86D0-44E8-8533-062D58573A3A}"/>
          </ac:picMkLst>
        </pc:picChg>
      </pc:sldChg>
      <pc:sldChg chg="addSp modSp new mod">
        <pc:chgData name="Monicah N" userId="ad60658a40bece71" providerId="LiveId" clId="{4BAE0C36-7FBA-4081-859F-F6A3C3E61F33}" dt="2021-04-23T14:55:20.413" v="4205" actId="20577"/>
        <pc:sldMkLst>
          <pc:docMk/>
          <pc:sldMk cId="1111540393" sldId="297"/>
        </pc:sldMkLst>
        <pc:spChg chg="add mod">
          <ac:chgData name="Monicah N" userId="ad60658a40bece71" providerId="LiveId" clId="{4BAE0C36-7FBA-4081-859F-F6A3C3E61F33}" dt="2021-04-23T14:55:20.413" v="4205" actId="20577"/>
          <ac:spMkLst>
            <pc:docMk/>
            <pc:sldMk cId="1111540393" sldId="297"/>
            <ac:spMk id="2" creationId="{0B48AB71-369E-45C0-B22E-B5C878B23A8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B3ADF-CD75-4FDD-812E-91E5239CFFCA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35767-4FE3-4E42-B348-E8C69D9D75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6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9F6F5-3358-40C6-9B40-B0858ECA95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34AC9-586D-4247-9493-87BA2D49FE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EB96B-C218-4000-81EB-085488AC5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168CF-B8B8-4077-AE6E-8DB587B1C4CE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99409-7519-487C-A25D-45FB8368E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6C4DA-3888-412E-9236-2E635A1EE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66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1E911-21D9-4B5A-A4B7-92FB0646B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5C9450-CCE3-4000-8E9B-7F927DF9B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987B8-F66F-485C-B08C-E571D66C1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4EBD9-A9F1-446E-A75A-5A4E14869797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48D07-0ABC-4DDF-858C-5E226D356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5BB9A-78C5-4229-8F2F-41AB20846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13F8B6-2E2A-49F5-8304-75A9228502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6F698F-2688-492B-998C-CD376C2538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2BE15-E54A-4908-A0A3-EBBF43E0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29D72-17F3-4B8D-9D7F-33AACAC60105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6EFB9-B31B-466D-8613-B0D54288E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CAC6A-990B-4E7F-AD3C-871EA9E59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0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32E3B-1101-4B42-8AD5-8D1D1EECE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9A25F-074E-4E35-9562-408025AC6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28821-DA1A-44D0-AEF1-D5F7FC458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16F3F-C798-4AAC-9D47-9DBCD35B4EAE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07575-3A90-4924-A4E2-055768E8A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5FCFA-2453-407D-A72E-6E46A4C7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00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23980-0898-41BD-BE5C-F88250F5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2B6D66-BF07-4047-8074-B0E7A6179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FC2A0-8DC6-4B5C-9838-90929769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04BB5-1D4E-4905-B4C2-28C770B98BB3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298578-31F9-45C7-9D8B-D5234DEA0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91C83-78A6-4B1E-A6AA-FC35552D0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32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AFC34-6F66-4BAE-B10E-3EEC3739D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EF1D7-D7A3-4575-976F-E218C5E8EB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729ACB-EB1A-42ED-89E3-84F31F25D2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235100-7079-436B-B334-69A17FCE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7AE97-740F-4951-B740-76A40EE59BC7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56108-3F71-4199-85F2-A03D442D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5966F-B86A-4310-870B-0055F582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88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CAD2-86D9-475F-9D3D-27FFB5754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24B86-23EB-4472-8E4D-58A8E2218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977C7-575A-436C-BF7D-F3E9A5C5EC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4536C7-B1B5-4DB0-9994-1800567DE9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8FD194-847D-4AFC-941B-0098CEDA7D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D4F31C-3568-4879-98EF-91A3254B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3BD3E-26F6-4E65-984D-1239515D495C}" type="datetime1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45E90-346B-4F39-B0EA-E975C4CCF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14B69-4CEB-42B8-AA48-32FE6E3A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013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B88A-50BE-4EB3-AA44-AA2E3D35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0CB852-6175-437B-9470-35B68027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AD033-D29A-402A-A5EA-B46744EB93C4}" type="datetime1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A56E5-80C6-435B-8A7F-5934F558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2A4A6-9E82-417F-BD5E-F0C2D62A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4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2C769-2BCB-465A-8681-44EECBED2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92BEB-1FF5-42FA-8C36-F6373B1BABB1}" type="datetime1">
              <a:rPr lang="en-US" smtClean="0"/>
              <a:t>4/24/2021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3D5E1-6110-4A4C-9763-AFCD6C553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A3F619-18D5-43C7-8D30-405D1251A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922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0BE95-6664-4118-AACC-F89A2F0EC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F8541-AD9F-44E3-B976-AAE8597FB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EEC6F-7259-49DB-9A3D-8F5762CD93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D198F-387B-43D9-84A2-4E4544959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2AA5F-B29F-487B-A991-EC69348E6504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4E1E5-0C39-4795-B638-BC52A72E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BDB04-6C63-4D10-875B-466D2B15D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939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0491B-F440-495A-A997-20C6AE599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67E96-A4D1-42D2-88C7-87F5EB4A2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E613B-E06B-4016-BD7C-17377BF6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8A4EE-AB44-4149-92CB-2753A901E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9A807-E55D-4EB8-BBAD-34B86BCA1A20}" type="datetime1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9948B-6B92-4190-B228-99F2D52E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7A9715-9AAE-4C46-85AD-3E211C51F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96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E58D7E-9CEA-4F73-B9A3-073406BD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66EED9-F024-4967-AB45-9F0A2ECD7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D0FCF-2787-43B3-9DEA-55C8181C2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2AD40-0E01-48F4-95AC-0923773979EB}" type="datetime1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4E070-118C-484D-AF5A-261B011C6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Presented by: Joe Omondi &amp; Monicah Njaaga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E3B320-8E39-4FC1-9D3C-DEDCCEDE77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272BF-E1EE-4EB3-B199-AD1407832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062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GOj5yH7evk" TargetMode="External"/><Relationship Id="rId2" Type="http://schemas.openxmlformats.org/officeDocument/2006/relationships/hyperlink" Target="https://docs.github.com/en/github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CRlGDDprdOQ&amp;t=61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C22D4-F32F-40E9-B240-0A1EFF5A7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55" y="-61216"/>
            <a:ext cx="9139469" cy="651828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5E87211-8F40-4912-A41B-223EBBD01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346650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E549E2-99CB-4409-87FA-F0C2ED25E755}"/>
              </a:ext>
            </a:extLst>
          </p:cNvPr>
          <p:cNvSpPr txBox="1"/>
          <p:nvPr/>
        </p:nvSpPr>
        <p:spPr>
          <a:xfrm>
            <a:off x="1800053" y="942535"/>
            <a:ext cx="5206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 your repository in Github.com (see slides 3&amp;4)</a:t>
            </a:r>
          </a:p>
          <a:p>
            <a:r>
              <a:rPr lang="en-US" dirty="0"/>
              <a:t>Navigate to your file in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A9979B-408B-464A-8126-29B13B36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565" y="2050775"/>
            <a:ext cx="9087729" cy="447663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51D6DF-06B7-4ED8-870C-8E64D1F7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4207358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997186-3395-4A0E-85AD-62439AE4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540088"/>
            <a:ext cx="9692640" cy="569190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A9ED14C-FFDA-4D74-BA43-EF4522C3C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1117957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02162F-A32D-4CBD-B482-FDB48FA8A297}"/>
              </a:ext>
            </a:extLst>
          </p:cNvPr>
          <p:cNvSpPr txBox="1"/>
          <p:nvPr/>
        </p:nvSpPr>
        <p:spPr>
          <a:xfrm>
            <a:off x="1392701" y="844061"/>
            <a:ext cx="6911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Navigate to Github.com to confirm the file upload and edit README.md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F7A2C2-C6C5-4390-A86A-751118F08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01" y="1513320"/>
            <a:ext cx="9805181" cy="508442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2C45F-ACE6-417F-92A8-A7F1D612B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416951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38FC1-7D2D-49D9-8EC3-1CDF0B891C79}"/>
              </a:ext>
            </a:extLst>
          </p:cNvPr>
          <p:cNvSpPr txBox="1"/>
          <p:nvPr/>
        </p:nvSpPr>
        <p:spPr>
          <a:xfrm>
            <a:off x="1012809" y="1730326"/>
            <a:ext cx="23512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 Colab to Github</a:t>
            </a:r>
            <a:endParaRPr lang="en-US" sz="1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E333C-1119-4B72-BAD7-9C7B2A8AB218}"/>
              </a:ext>
            </a:extLst>
          </p:cNvPr>
          <p:cNvSpPr txBox="1"/>
          <p:nvPr/>
        </p:nvSpPr>
        <p:spPr>
          <a:xfrm>
            <a:off x="4111842" y="2071958"/>
            <a:ext cx="60591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Visual Studio Code to Github</a:t>
            </a:r>
          </a:p>
          <a:p>
            <a:r>
              <a:rPr lang="en-US" sz="1400" dirty="0"/>
              <a:t>using GitHub Desktop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B630C7-8CD3-4ACE-A1F3-F32AEDDB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617" y="547015"/>
            <a:ext cx="1981477" cy="184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657EE-D5A4-45C5-986E-6DB5DE44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279" y="4298862"/>
            <a:ext cx="876422" cy="90500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76F55B-C428-4918-8A46-B2CEBDCE1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4134298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48AB71-369E-45C0-B22E-B5C878B23A83}"/>
              </a:ext>
            </a:extLst>
          </p:cNvPr>
          <p:cNvSpPr txBox="1"/>
          <p:nvPr/>
        </p:nvSpPr>
        <p:spPr>
          <a:xfrm>
            <a:off x="1378226" y="1338470"/>
            <a:ext cx="400160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Prerequisites:</a:t>
            </a:r>
          </a:p>
          <a:p>
            <a:endParaRPr lang="en-US" sz="2400" b="1" dirty="0"/>
          </a:p>
          <a:p>
            <a:endParaRPr lang="en-US" dirty="0"/>
          </a:p>
          <a:p>
            <a:r>
              <a:rPr lang="en-US" dirty="0"/>
              <a:t>Download Github desktop &amp; Github.com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49B6C8-7235-4AD1-B349-4577FA5D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1111540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897EA8-DC43-414E-A78C-175215040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05" y="886265"/>
            <a:ext cx="9163189" cy="4895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E9AFF-A96F-4722-BDBF-B25C4EC4FB3A}"/>
              </a:ext>
            </a:extLst>
          </p:cNvPr>
          <p:cNvSpPr txBox="1"/>
          <p:nvPr/>
        </p:nvSpPr>
        <p:spPr>
          <a:xfrm>
            <a:off x="1364974" y="6294783"/>
            <a:ext cx="70032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Note: </a:t>
            </a:r>
            <a:r>
              <a:rPr lang="en-US" dirty="0"/>
              <a:t>You have to be signed into both Github desktop &amp; Github.com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CDA98F0-1E13-43A0-927F-A92E4F6AB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111762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5067CB-F746-4EFB-96BA-CECD01FB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0" y="576776"/>
            <a:ext cx="8440615" cy="5570806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D621814-05FB-4FC4-80EA-8F645147F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259944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7FA920-B070-4A1B-8DBA-A415EF62D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6" y="121939"/>
            <a:ext cx="9292855" cy="5519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EC8DE7-9EBE-4052-86A9-16DB883A7ECD}"/>
              </a:ext>
            </a:extLst>
          </p:cNvPr>
          <p:cNvSpPr txBox="1"/>
          <p:nvPr/>
        </p:nvSpPr>
        <p:spPr>
          <a:xfrm>
            <a:off x="886264" y="6211669"/>
            <a:ext cx="8257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point, your repository is not created in Github.com until you Publish repository.</a:t>
            </a:r>
          </a:p>
          <a:p>
            <a:r>
              <a:rPr lang="en-US" dirty="0"/>
              <a:t>You can confirm by checking in github.com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0D9E85-0429-4DF7-ABB8-E455E39DC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05437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0AD85B-AAD9-4110-B743-F777CDFEB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618" y="518424"/>
            <a:ext cx="10086536" cy="581203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AFEA2CD-FC60-4127-BCFE-D46AD33B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590875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CEF98-BE44-4B3A-BA08-7304EF6D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92" y="857029"/>
            <a:ext cx="7789101" cy="2571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32E810-AB26-46B2-84B3-A96A62E3B09D}"/>
              </a:ext>
            </a:extLst>
          </p:cNvPr>
          <p:cNvSpPr txBox="1"/>
          <p:nvPr/>
        </p:nvSpPr>
        <p:spPr>
          <a:xfrm>
            <a:off x="1392702" y="717452"/>
            <a:ext cx="649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in github.com to confirm the existence of the new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B64013-A88C-4F09-B8A6-7AFA00D1E2BF}"/>
              </a:ext>
            </a:extLst>
          </p:cNvPr>
          <p:cNvSpPr txBox="1"/>
          <p:nvPr/>
        </p:nvSpPr>
        <p:spPr>
          <a:xfrm>
            <a:off x="1392702" y="3629465"/>
            <a:ext cx="6091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new </a:t>
            </a:r>
            <a:r>
              <a:rPr lang="en-US" b="1" dirty="0"/>
              <a:t>python file </a:t>
            </a:r>
            <a:r>
              <a:rPr lang="en-US" dirty="0"/>
              <a:t>has to be created to start writing your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7E4E1-777E-40AF-ACC4-E97CA4D49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702" y="4199263"/>
            <a:ext cx="8198934" cy="194128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C435A-B70B-44BB-80E5-111E040E0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288629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EA59C5-30C5-4D1E-957A-F24AFFBD98CB}"/>
              </a:ext>
            </a:extLst>
          </p:cNvPr>
          <p:cNvSpPr txBox="1"/>
          <p:nvPr/>
        </p:nvSpPr>
        <p:spPr>
          <a:xfrm>
            <a:off x="2072643" y="2727318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Jupyter Notebook to GitHub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2DE19D-4FBE-4A32-B164-2C26BC0C2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9" y="224511"/>
            <a:ext cx="2586840" cy="297963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6D852-4E60-4D08-9A39-01E3F535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879792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CA7483-E301-4BE0-9832-54355611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03" y="1322363"/>
            <a:ext cx="10278794" cy="48392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C5D990-6DFF-4D1D-A8B4-992505CABB1C}"/>
              </a:ext>
            </a:extLst>
          </p:cNvPr>
          <p:cNvSpPr txBox="1"/>
          <p:nvPr/>
        </p:nvSpPr>
        <p:spPr>
          <a:xfrm>
            <a:off x="956603" y="874643"/>
            <a:ext cx="1135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VSCode</a:t>
            </a:r>
            <a:endParaRPr lang="en-US" dirty="0"/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09EB7B-5D96-4FD0-AF93-25014260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2335019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260F0F-8A26-43EF-BB2B-A67EB4C71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10" y="993564"/>
            <a:ext cx="9988061" cy="5519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914C7-E02A-4943-8437-7F048327C718}"/>
              </a:ext>
            </a:extLst>
          </p:cNvPr>
          <p:cNvSpPr txBox="1"/>
          <p:nvPr/>
        </p:nvSpPr>
        <p:spPr>
          <a:xfrm>
            <a:off x="1519311" y="689317"/>
            <a:ext cx="185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Github desktop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3E1C77-AF01-445F-9FF5-460025D1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500530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DD39D-592E-4BFF-9D98-A1151B778275}"/>
              </a:ext>
            </a:extLst>
          </p:cNvPr>
          <p:cNvSpPr txBox="1"/>
          <p:nvPr/>
        </p:nvSpPr>
        <p:spPr>
          <a:xfrm>
            <a:off x="914400" y="450166"/>
            <a:ext cx="4111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send the changes in the repo to Github</a:t>
            </a:r>
          </a:p>
          <a:p>
            <a:r>
              <a:rPr lang="en-US" dirty="0"/>
              <a:t>Before: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27D66-76C2-4A1F-82F0-ABB85F196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2760"/>
            <a:ext cx="8773749" cy="397247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0AA6D1-6953-4CA9-B61F-05A9F28DB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2561237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C07DFC-E7AC-43BC-96B0-1F11FD77D4B1}"/>
              </a:ext>
            </a:extLst>
          </p:cNvPr>
          <p:cNvSpPr txBox="1"/>
          <p:nvPr/>
        </p:nvSpPr>
        <p:spPr>
          <a:xfrm>
            <a:off x="1252025" y="633046"/>
            <a:ext cx="89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1BDED-D668-4949-866F-CD9FC1C2F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03" y="1251598"/>
            <a:ext cx="8398413" cy="507886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9B1617-BB12-4832-9E56-E1BA2D06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6288163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ABCA2-98B2-4ECD-9AFA-7662E9D2B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490393"/>
            <a:ext cx="8945223" cy="52102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40664A-B794-44AF-A618-C67E67CD65B2}"/>
              </a:ext>
            </a:extLst>
          </p:cNvPr>
          <p:cNvSpPr txBox="1"/>
          <p:nvPr/>
        </p:nvSpPr>
        <p:spPr>
          <a:xfrm>
            <a:off x="1623388" y="844062"/>
            <a:ext cx="925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clicking on Commit to Main, the pop up below will appear prompting a push to Github.com</a:t>
            </a:r>
          </a:p>
          <a:p>
            <a:r>
              <a:rPr lang="en-US" dirty="0"/>
              <a:t>At this time, your file is still not pushed into github.com, you can refresh the page to confirm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75C9CC93-845C-46C2-8756-89A85F7018C9}"/>
              </a:ext>
            </a:extLst>
          </p:cNvPr>
          <p:cNvSpPr/>
          <p:nvPr/>
        </p:nvSpPr>
        <p:spPr>
          <a:xfrm>
            <a:off x="10103955" y="3607674"/>
            <a:ext cx="411737" cy="45719"/>
          </a:xfrm>
          <a:prstGeom prst="lef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B9C1FE-B49A-44B3-BF49-2B0D37F0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1978006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C0746D-FC57-492B-9163-79D7C8C2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484" y="1125415"/>
            <a:ext cx="9762978" cy="475488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65C703-C848-4399-9712-4F124F4CF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1740656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54A19ECD-E422-4880-927D-568C92C40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12">
            <a:extLst>
              <a:ext uri="{FF2B5EF4-FFF2-40B4-BE49-F238E27FC236}">
                <a16:creationId xmlns:a16="http://schemas.microsoft.com/office/drawing/2014/main" id="{09C0DFA8-8113-4CAC-BF42-2CF1AFA90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14">
            <a:extLst>
              <a:ext uri="{FF2B5EF4-FFF2-40B4-BE49-F238E27FC236}">
                <a16:creationId xmlns:a16="http://schemas.microsoft.com/office/drawing/2014/main" id="{8C4DD1BC-2F55-487A-B5DC-47B301936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EEEDAB89-D12D-48C4-83C7-67A2B8B13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542" y="729175"/>
            <a:ext cx="11099352" cy="5399650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ctangle 1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95794A-DF22-4BCC-8715-6421D419F881}"/>
              </a:ext>
            </a:extLst>
          </p:cNvPr>
          <p:cNvSpPr txBox="1"/>
          <p:nvPr/>
        </p:nvSpPr>
        <p:spPr>
          <a:xfrm>
            <a:off x="5993463" y="3508941"/>
            <a:ext cx="5194489" cy="2230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PYcharm to Github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D3FF5-A509-4EB8-B5AA-3C5ED31C6C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47"/>
          <a:stretch/>
        </p:blipFill>
        <p:spPr>
          <a:xfrm>
            <a:off x="736224" y="932761"/>
            <a:ext cx="4878940" cy="502086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5531A-CF29-4EF4-8EE1-F1DE99BCF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1626740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2FE69F-FA11-4C3E-9686-885C0C2D3E0D}"/>
              </a:ext>
            </a:extLst>
          </p:cNvPr>
          <p:cNvSpPr txBox="1"/>
          <p:nvPr/>
        </p:nvSpPr>
        <p:spPr>
          <a:xfrm>
            <a:off x="1007165" y="954156"/>
            <a:ext cx="10697155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Pre-requisites: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Sign into </a:t>
            </a:r>
            <a:r>
              <a:rPr lang="en-US" dirty="0" err="1"/>
              <a:t>Github.com</a:t>
            </a:r>
            <a:r>
              <a:rPr lang="en-US" dirty="0"/>
              <a:t> and create a repository (see slides 3&amp;4). Repo does not need to have the same name as file created in </a:t>
            </a:r>
            <a:r>
              <a:rPr lang="en-US" dirty="0" err="1"/>
              <a:t>Pycharm</a:t>
            </a:r>
            <a:r>
              <a:rPr lang="en-US" dirty="0"/>
              <a:t>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Create a project in PyCharm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Inside of the created project, create a new file(File can have any extension allowed by </a:t>
            </a:r>
            <a:r>
              <a:rPr lang="en-US" dirty="0" err="1"/>
              <a:t>Pycharm</a:t>
            </a:r>
            <a:r>
              <a:rPr lang="en-US" dirty="0"/>
              <a:t>).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Sign into </a:t>
            </a:r>
            <a:r>
              <a:rPr lang="en-US" dirty="0" err="1"/>
              <a:t>Github</a:t>
            </a:r>
            <a:r>
              <a:rPr lang="en-US" dirty="0"/>
              <a:t> thru </a:t>
            </a:r>
            <a:r>
              <a:rPr lang="en-US" dirty="0" err="1"/>
              <a:t>Pycharm</a:t>
            </a:r>
            <a:r>
              <a:rPr lang="en-US" dirty="0"/>
              <a:t> Version Control Settings Options.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D37760-F965-4DD0-8AFC-0070AE07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63921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7443AE-4646-F147-B31A-21F9195EB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89" y="366131"/>
            <a:ext cx="9890786" cy="6130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2D417FC-2347-234E-B7DD-2AD2C5405A9B}"/>
              </a:ext>
            </a:extLst>
          </p:cNvPr>
          <p:cNvCxnSpPr>
            <a:cxnSpLocks/>
          </p:cNvCxnSpPr>
          <p:nvPr/>
        </p:nvCxnSpPr>
        <p:spPr>
          <a:xfrm flipH="1">
            <a:off x="6181344" y="1882001"/>
            <a:ext cx="6217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D080F2-5553-1D43-A810-E17DA4D415C3}"/>
              </a:ext>
            </a:extLst>
          </p:cNvPr>
          <p:cNvCxnSpPr>
            <a:cxnSpLocks/>
          </p:cNvCxnSpPr>
          <p:nvPr/>
        </p:nvCxnSpPr>
        <p:spPr>
          <a:xfrm flipH="1">
            <a:off x="3858768" y="6496673"/>
            <a:ext cx="62179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2E9001C-C2FC-4375-A655-336B3C36E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02771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5ED60-3505-43B6-9178-D3934ED7C49A}"/>
              </a:ext>
            </a:extLst>
          </p:cNvPr>
          <p:cNvSpPr txBox="1"/>
          <p:nvPr/>
        </p:nvSpPr>
        <p:spPr>
          <a:xfrm>
            <a:off x="1308295" y="253218"/>
            <a:ext cx="10429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Github.com</a:t>
            </a:r>
            <a:r>
              <a:rPr lang="en-US" dirty="0"/>
              <a:t>, navigate to the repo you have created, to find the steps below to follow to commit your code from PyCharm. </a:t>
            </a:r>
          </a:p>
          <a:p>
            <a:endParaRPr lang="en-US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93E1F7E-CD1E-2548-A66A-C33E1BD6B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5" y="986345"/>
            <a:ext cx="9420665" cy="5630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BB60CD-F8F5-954C-9EF7-5211961CEAEC}"/>
              </a:ext>
            </a:extLst>
          </p:cNvPr>
          <p:cNvSpPr/>
          <p:nvPr/>
        </p:nvSpPr>
        <p:spPr>
          <a:xfrm>
            <a:off x="4888992" y="2950464"/>
            <a:ext cx="3450336" cy="280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C9C920-8E46-A441-865D-F8EEAC3ED0A0}"/>
              </a:ext>
            </a:extLst>
          </p:cNvPr>
          <p:cNvSpPr/>
          <p:nvPr/>
        </p:nvSpPr>
        <p:spPr>
          <a:xfrm>
            <a:off x="2322576" y="4053840"/>
            <a:ext cx="4200144" cy="12496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AED84F-4528-4D90-83CE-942D97E6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187686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CD092A-8544-40D5-919B-5B425210DCC6}"/>
              </a:ext>
            </a:extLst>
          </p:cNvPr>
          <p:cNvSpPr txBox="1"/>
          <p:nvPr/>
        </p:nvSpPr>
        <p:spPr>
          <a:xfrm>
            <a:off x="1055076" y="652007"/>
            <a:ext cx="2700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</a:t>
            </a:r>
            <a:r>
              <a:rPr lang="en-US" sz="2400" dirty="0"/>
              <a:t>Prerequisites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B65492-1D12-4BC0-9E34-F1B369051287}"/>
              </a:ext>
            </a:extLst>
          </p:cNvPr>
          <p:cNvSpPr txBox="1"/>
          <p:nvPr/>
        </p:nvSpPr>
        <p:spPr>
          <a:xfrm>
            <a:off x="1294227" y="1226506"/>
            <a:ext cx="893298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Create a repository in Github.com by: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        - Logging into your account</a:t>
            </a:r>
          </a:p>
          <a:p>
            <a:r>
              <a:rPr lang="en-US" dirty="0"/>
              <a:t>        - Navigate to the profile icon on the top right and click repositories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         - Create a new repository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945C3-6A7C-4366-B886-2565226BD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788" y="2884775"/>
            <a:ext cx="2503347" cy="1721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F74F6B-8B3D-41D1-BD55-E7F48DCF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928" y="4680811"/>
            <a:ext cx="1190791" cy="58110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B80BF-FF20-44E1-BC99-6948A0F28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2172027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56EB1C-9437-44D8-8800-76191414D4ED}"/>
              </a:ext>
            </a:extLst>
          </p:cNvPr>
          <p:cNvSpPr txBox="1"/>
          <p:nvPr/>
        </p:nvSpPr>
        <p:spPr>
          <a:xfrm>
            <a:off x="815926" y="928468"/>
            <a:ext cx="10827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PyCharm, create a new project – File -&gt; New Project</a:t>
            </a:r>
          </a:p>
          <a:p>
            <a:r>
              <a:rPr lang="en-US" dirty="0"/>
              <a:t>If you are logged into Github.com, you will see the icons to the right (in an orange box)</a:t>
            </a:r>
          </a:p>
        </p:txBody>
      </p:sp>
      <p:pic>
        <p:nvPicPr>
          <p:cNvPr id="7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7347D43-A0AF-3D40-9B89-43BD6A3A6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20" y="1737359"/>
            <a:ext cx="9646304" cy="4996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2D3891-4C5C-9442-BA83-7C473ADF7827}"/>
              </a:ext>
            </a:extLst>
          </p:cNvPr>
          <p:cNvSpPr/>
          <p:nvPr/>
        </p:nvSpPr>
        <p:spPr>
          <a:xfrm>
            <a:off x="9948672" y="1828800"/>
            <a:ext cx="682752" cy="3779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EC7D8A-57C1-484C-8D69-AE109912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781127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4388E1-9F43-4714-BC81-F7B83FC277A9}"/>
              </a:ext>
            </a:extLst>
          </p:cNvPr>
          <p:cNvSpPr txBox="1"/>
          <p:nvPr/>
        </p:nvSpPr>
        <p:spPr>
          <a:xfrm>
            <a:off x="1192238" y="539710"/>
            <a:ext cx="10341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Pick a name of your choice, then click create, it is preferable that you open your project in a New window</a:t>
            </a:r>
          </a:p>
          <a:p>
            <a:r>
              <a:rPr lang="en-US" dirty="0"/>
              <a:t>Note: It may take a while to create the project 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A3748F1-56B9-E648-A831-FA04F480C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60" y="1261760"/>
            <a:ext cx="7124192" cy="50565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AF9711-38FB-48BE-B631-9FF9D0F3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233610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FACFA0A-F82C-CA4F-A513-2EE10BD60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24" y="1373067"/>
            <a:ext cx="7950200" cy="46774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3B5ED3-8DA9-EB4D-B37C-29824B6CE07F}"/>
              </a:ext>
            </a:extLst>
          </p:cNvPr>
          <p:cNvSpPr txBox="1"/>
          <p:nvPr/>
        </p:nvSpPr>
        <p:spPr>
          <a:xfrm>
            <a:off x="1182624" y="438134"/>
            <a:ext cx="8644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Python(.</a:t>
            </a:r>
            <a:r>
              <a:rPr lang="en-US" dirty="0" err="1"/>
              <a:t>py</a:t>
            </a:r>
            <a:r>
              <a:rPr lang="en-US" dirty="0"/>
              <a:t>) file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81943A-9580-45C5-B49D-911C04C1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2469102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434B6AE2-AB4B-464D-A3CA-588C170A7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683309"/>
            <a:ext cx="9387840" cy="54913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01EA942-C773-45B6-8273-7070BBA8C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1576701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5F538C-9118-4008-B65D-C99ECACD87ED}"/>
              </a:ext>
            </a:extLst>
          </p:cNvPr>
          <p:cNvSpPr txBox="1"/>
          <p:nvPr/>
        </p:nvSpPr>
        <p:spPr>
          <a:xfrm>
            <a:off x="942536" y="436098"/>
            <a:ext cx="692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Navigate to the terminal within the </a:t>
            </a:r>
            <a:r>
              <a:rPr lang="en-US" dirty="0" err="1"/>
              <a:t>Pycharm</a:t>
            </a:r>
            <a:r>
              <a:rPr lang="en-US" dirty="0"/>
              <a:t> window (see circled in red)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E3171B1-B703-D64F-8E75-758992D42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694" y="866390"/>
            <a:ext cx="7424578" cy="5435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A42EFF-C453-D24C-8B2B-F9D669A6E052}"/>
              </a:ext>
            </a:extLst>
          </p:cNvPr>
          <p:cNvSpPr/>
          <p:nvPr/>
        </p:nvSpPr>
        <p:spPr>
          <a:xfrm>
            <a:off x="4572000" y="6071616"/>
            <a:ext cx="646176" cy="168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33D8CF-8F2D-4711-A8D4-80482F70D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92493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202DC-C049-4106-BC3D-B01375931538}"/>
              </a:ext>
            </a:extLst>
          </p:cNvPr>
          <p:cNvSpPr txBox="1"/>
          <p:nvPr/>
        </p:nvSpPr>
        <p:spPr>
          <a:xfrm>
            <a:off x="1308295" y="534572"/>
            <a:ext cx="9664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terminal, execute the steps below in the displayed order. Ignore the git add </a:t>
            </a:r>
            <a:r>
              <a:rPr lang="en-US" dirty="0" err="1"/>
              <a:t>README.md</a:t>
            </a:r>
            <a:r>
              <a:rPr lang="en-US" dirty="0"/>
              <a:t> command especially if you don’t have such a file created in your local.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819D1BB-0C50-8B49-8CCD-9600E5082F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" y="1227225"/>
            <a:ext cx="8818567" cy="5270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A498C-88E7-4C74-A47C-358E647ED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1002441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EB6E71-A158-FA41-8237-9589F545594F}"/>
              </a:ext>
            </a:extLst>
          </p:cNvPr>
          <p:cNvSpPr txBox="1"/>
          <p:nvPr/>
        </p:nvSpPr>
        <p:spPr>
          <a:xfrm>
            <a:off x="707136" y="414528"/>
            <a:ext cx="10887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all commands are ran, navigate back to </a:t>
            </a:r>
            <a:r>
              <a:rPr lang="en-US" dirty="0" err="1"/>
              <a:t>github</a:t>
            </a:r>
            <a:r>
              <a:rPr lang="en-US" dirty="0"/>
              <a:t> and refresh the page. Newly </a:t>
            </a:r>
            <a:r>
              <a:rPr lang="en-US" dirty="0" err="1"/>
              <a:t>commited</a:t>
            </a:r>
            <a:r>
              <a:rPr lang="en-US" dirty="0"/>
              <a:t> file should now be visible.</a:t>
            </a:r>
          </a:p>
          <a:p>
            <a:r>
              <a:rPr lang="en-US" dirty="0"/>
              <a:t>You can now add a </a:t>
            </a:r>
            <a:r>
              <a:rPr lang="en-US" dirty="0" err="1"/>
              <a:t>README.md</a:t>
            </a:r>
            <a:r>
              <a:rPr lang="en-US" dirty="0"/>
              <a:t> file and update it with the project overview.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736930B-E181-794B-AC3C-46833DCFC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1523091"/>
            <a:ext cx="10887456" cy="4522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73AB3B-16FF-4DC3-9F5E-10CE3099F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876767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2146B-2DBF-2447-81CF-B85FAEE019AF}"/>
              </a:ext>
            </a:extLst>
          </p:cNvPr>
          <p:cNvSpPr txBox="1"/>
          <p:nvPr/>
        </p:nvSpPr>
        <p:spPr>
          <a:xfrm>
            <a:off x="914400" y="316992"/>
            <a:ext cx="1041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a new Python file and save it.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E0AD0D-D248-1345-A758-C553C3FA7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28802"/>
            <a:ext cx="10145126" cy="53525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5666E0-17FF-4637-83CD-2063B6853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795507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5B74FFF-8F6F-514D-BBDC-A95267FD0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03" y="1098296"/>
            <a:ext cx="10310819" cy="4546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23CCC3-49B5-B24A-83C6-8C6349659E5D}"/>
              </a:ext>
            </a:extLst>
          </p:cNvPr>
          <p:cNvSpPr txBox="1"/>
          <p:nvPr/>
        </p:nvSpPr>
        <p:spPr>
          <a:xfrm>
            <a:off x="950976" y="463296"/>
            <a:ext cx="1086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update project arrow in </a:t>
            </a:r>
            <a:r>
              <a:rPr lang="en-US" dirty="0" err="1"/>
              <a:t>Pycharm</a:t>
            </a:r>
            <a:r>
              <a:rPr lang="en-US" dirty="0"/>
              <a:t> as displayed below.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07A67C-B871-AB48-BAF9-60141D770235}"/>
              </a:ext>
            </a:extLst>
          </p:cNvPr>
          <p:cNvCxnSpPr/>
          <p:nvPr/>
        </p:nvCxnSpPr>
        <p:spPr>
          <a:xfrm flipV="1">
            <a:off x="10436352" y="1438656"/>
            <a:ext cx="0" cy="8092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D2F7D0-15CB-4BF0-AD4A-07C39F2A6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41228108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7064862-610D-2946-AFCF-AF8A0A887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888" y="1212595"/>
            <a:ext cx="9521952" cy="51333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B3D7A4-7E8D-5645-862D-1D221BB90B75}"/>
              </a:ext>
            </a:extLst>
          </p:cNvPr>
          <p:cNvSpPr txBox="1"/>
          <p:nvPr/>
        </p:nvSpPr>
        <p:spPr>
          <a:xfrm>
            <a:off x="1389888" y="512064"/>
            <a:ext cx="9521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OK button in the displayed pop up box.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34D7AF-9D70-44F5-BCEA-18EBCB59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437794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9A50E-E24F-4446-A71D-DA3B74C11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8" y="-4274"/>
            <a:ext cx="8642450" cy="6862274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96421F-A5EA-4D6C-B660-78A74D106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1018230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C02948-7A18-5541-9D70-E6EE17F3C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68" y="1870594"/>
            <a:ext cx="10207656" cy="4463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7171E5-ABBF-5943-AE05-B89756D22C53}"/>
              </a:ext>
            </a:extLst>
          </p:cNvPr>
          <p:cNvSpPr txBox="1"/>
          <p:nvPr/>
        </p:nvSpPr>
        <p:spPr>
          <a:xfrm>
            <a:off x="1267968" y="524256"/>
            <a:ext cx="9704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on Commit button.</a:t>
            </a:r>
          </a:p>
          <a:p>
            <a:r>
              <a:rPr lang="en-US" dirty="0"/>
              <a:t>Select the file name from the displayed left menu then click on Commit and Push button</a:t>
            </a:r>
          </a:p>
          <a:p>
            <a:r>
              <a:rPr lang="en-US" dirty="0"/>
              <a:t>Navigate back to </a:t>
            </a:r>
            <a:r>
              <a:rPr lang="en-US" dirty="0" err="1"/>
              <a:t>Github</a:t>
            </a:r>
            <a:r>
              <a:rPr lang="en-US" dirty="0"/>
              <a:t> and refresh the page. Both .</a:t>
            </a:r>
            <a:r>
              <a:rPr lang="en-US" dirty="0" err="1"/>
              <a:t>py</a:t>
            </a:r>
            <a:r>
              <a:rPr lang="en-US" dirty="0"/>
              <a:t> files should be displayed on the page.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7A619F1-B161-C545-B98C-FFFD0CF5191A}"/>
              </a:ext>
            </a:extLst>
          </p:cNvPr>
          <p:cNvCxnSpPr/>
          <p:nvPr/>
        </p:nvCxnSpPr>
        <p:spPr>
          <a:xfrm flipV="1">
            <a:off x="10972800" y="2105954"/>
            <a:ext cx="0" cy="7103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0C16CE7-781A-42FA-9396-A3277FF3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44825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03812C-E54B-284D-A739-72F5DFECF15B}"/>
              </a:ext>
            </a:extLst>
          </p:cNvPr>
          <p:cNvSpPr txBox="1"/>
          <p:nvPr/>
        </p:nvSpPr>
        <p:spPr>
          <a:xfrm>
            <a:off x="865632" y="329184"/>
            <a:ext cx="10314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/>
              <a:t>REFERENCE NOTES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46C1AF-EFFF-F745-B2CB-370224AC7A64}"/>
              </a:ext>
            </a:extLst>
          </p:cNvPr>
          <p:cNvSpPr txBox="1"/>
          <p:nvPr/>
        </p:nvSpPr>
        <p:spPr>
          <a:xfrm>
            <a:off x="1316736" y="1267968"/>
            <a:ext cx="10485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further reference and understanding of Git and </a:t>
            </a:r>
            <a:r>
              <a:rPr lang="en-US" dirty="0" err="1"/>
              <a:t>Github</a:t>
            </a:r>
            <a:r>
              <a:rPr lang="en-US" dirty="0"/>
              <a:t>, please reference the below reading materials/videos. The commands used in this presentation are the utmost basic commands used in </a:t>
            </a:r>
            <a:r>
              <a:rPr lang="en-US" dirty="0" err="1"/>
              <a:t>Github</a:t>
            </a:r>
            <a:r>
              <a:rPr lang="en-US" dirty="0"/>
              <a:t> and there are more that can be learnt  thru further research.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https://docs.github.com/en/github</a:t>
            </a: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hlinkClick r:id="rId3"/>
              </a:rPr>
              <a:t>https://www.youtube.com/watch?v=RGOj5yH7evk</a:t>
            </a: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hlinkClick r:id="rId4"/>
              </a:rPr>
              <a:t>https://www.youtube.com/watch?v=CRlGDDprdOQ&amp;t=61s</a:t>
            </a:r>
            <a:endParaRPr lang="en-US" dirty="0"/>
          </a:p>
          <a:p>
            <a:pPr marL="285750" indent="-285750">
              <a:buFont typeface="Wingdings" pitchFamily="2" charset="2"/>
              <a:buChar char="v"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B5CA6-E15F-45BF-81EA-EBD57A2E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452716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quently Asked Questions - Forge Resources Group">
            <a:extLst>
              <a:ext uri="{FF2B5EF4-FFF2-40B4-BE49-F238E27FC236}">
                <a16:creationId xmlns:a16="http://schemas.microsoft.com/office/drawing/2014/main" id="{4C7AE769-AD7F-A244-9428-C3F40A309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4" y="262266"/>
            <a:ext cx="10463415" cy="633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0FDAE2-4728-4746-98F2-FB75D4A7E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4116267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F386B1-8B71-4C16-9519-EC8A4CBC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8" y="1813481"/>
            <a:ext cx="8163339" cy="4633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448E8-3B97-4E75-9C4C-1B73AE7EBD85}"/>
              </a:ext>
            </a:extLst>
          </p:cNvPr>
          <p:cNvSpPr txBox="1"/>
          <p:nvPr/>
        </p:nvSpPr>
        <p:spPr>
          <a:xfrm>
            <a:off x="1391478" y="410817"/>
            <a:ext cx="64561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Navigate to Jupyter Notebook 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 the file you want to move to Github</a:t>
            </a:r>
          </a:p>
          <a:p>
            <a:pPr marL="285750" indent="-285750">
              <a:buFontTx/>
              <a:buChar char="-"/>
            </a:pPr>
            <a:r>
              <a:rPr lang="en-US" dirty="0"/>
              <a:t> download as below</a:t>
            </a:r>
          </a:p>
          <a:p>
            <a:r>
              <a:rPr lang="en-US" dirty="0"/>
              <a:t>This saves your file in your downloads folder on your local machine</a:t>
            </a:r>
          </a:p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B8ECE4-D04E-4852-A012-7AC0555E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158417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4E2ED1-FEA3-4BCC-B8DF-41BC6F09BF31}"/>
              </a:ext>
            </a:extLst>
          </p:cNvPr>
          <p:cNvSpPr txBox="1"/>
          <p:nvPr/>
        </p:nvSpPr>
        <p:spPr>
          <a:xfrm>
            <a:off x="1872271" y="748646"/>
            <a:ext cx="7929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Navigate back to github.com and upload your downloaded file into your repository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BAA1AD-A531-45C8-AB0E-8E214F62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21" y="1532596"/>
            <a:ext cx="7301458" cy="303393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9D7A9-ED1D-44EE-AABF-758A6209E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1073431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C64F4-78F1-4B80-B588-41E3BD46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049" y="2644946"/>
            <a:ext cx="5369169" cy="32235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BE4CD1-442C-4757-83F6-D4545FFB60B8}"/>
              </a:ext>
            </a:extLst>
          </p:cNvPr>
          <p:cNvSpPr txBox="1"/>
          <p:nvPr/>
        </p:nvSpPr>
        <p:spPr>
          <a:xfrm>
            <a:off x="2504049" y="1167618"/>
            <a:ext cx="41153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2 options: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Drag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Choose your file </a:t>
            </a:r>
          </a:p>
          <a:p>
            <a:r>
              <a:rPr lang="en-US" dirty="0"/>
              <a:t>(confirm your file name before uploading)</a:t>
            </a:r>
          </a:p>
          <a:p>
            <a:r>
              <a:rPr lang="en-US" dirty="0"/>
              <a:t>All changes Must be </a:t>
            </a:r>
            <a:r>
              <a:rPr lang="en-US" b="1" dirty="0"/>
              <a:t>commited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824998-AAB7-4CF1-9369-999AA4FE8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656" y="4586046"/>
            <a:ext cx="1428949" cy="49536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1E42DB-4944-44DB-AED0-C51BD723A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1416297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DCBDB-B25C-4CCE-BB86-AC82E15F7F92}"/>
              </a:ext>
            </a:extLst>
          </p:cNvPr>
          <p:cNvSpPr txBox="1"/>
          <p:nvPr/>
        </p:nvSpPr>
        <p:spPr>
          <a:xfrm>
            <a:off x="1325217" y="1060174"/>
            <a:ext cx="977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ReadMe with explanation on the file you have uploaded. This can include use case, screenshots </a:t>
            </a:r>
            <a:r>
              <a:rPr lang="en-US" dirty="0" err="1"/>
              <a:t>etc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9922B3-86D0-44E8-8533-062D58573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55" y="1466918"/>
            <a:ext cx="10205643" cy="4330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90B75-037E-4540-A5E9-2E6AE5F02631}"/>
              </a:ext>
            </a:extLst>
          </p:cNvPr>
          <p:cNvSpPr txBox="1"/>
          <p:nvPr/>
        </p:nvSpPr>
        <p:spPr>
          <a:xfrm>
            <a:off x="3646386" y="5980706"/>
            <a:ext cx="3995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Note: </a:t>
            </a:r>
            <a:r>
              <a:rPr lang="en-US" dirty="0"/>
              <a:t>All changes must be </a:t>
            </a:r>
            <a:r>
              <a:rPr lang="en-US" sz="2000" b="1" dirty="0"/>
              <a:t>COMMITED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BDDB67-D535-4C43-9DE5-0EC86D13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2560759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C74209-AA6D-4A38-A560-9D1F315CBFCA}"/>
              </a:ext>
            </a:extLst>
          </p:cNvPr>
          <p:cNvSpPr txBox="1"/>
          <p:nvPr/>
        </p:nvSpPr>
        <p:spPr>
          <a:xfrm>
            <a:off x="7080738" y="647593"/>
            <a:ext cx="4467792" cy="30605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Google Colab to Github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1ED3C-17BE-428C-9A43-082500A5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47" y="1391557"/>
            <a:ext cx="4252055" cy="4074885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DCA9C-4FEB-4A48-82D6-6E78DC424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Presented by: Joe Omondi &amp; Monicah Njaaga</a:t>
            </a:r>
          </a:p>
        </p:txBody>
      </p:sp>
    </p:spTree>
    <p:extLst>
      <p:ext uri="{BB962C8B-B14F-4D97-AF65-F5344CB8AC3E}">
        <p14:creationId xmlns:p14="http://schemas.microsoft.com/office/powerpoint/2010/main" val="360640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927</TotalTime>
  <Words>1083</Words>
  <Application>Microsoft Office PowerPoint</Application>
  <PresentationFormat>Widescreen</PresentationFormat>
  <Paragraphs>132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Monicah N</dc:creator>
  <cp:lastModifiedBy>Monicah N</cp:lastModifiedBy>
  <cp:revision>13</cp:revision>
  <dcterms:created xsi:type="dcterms:W3CDTF">2021-04-22T11:35:05Z</dcterms:created>
  <dcterms:modified xsi:type="dcterms:W3CDTF">2021-04-24T16:47:59Z</dcterms:modified>
</cp:coreProperties>
</file>